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8"/>
  </p:normalViewPr>
  <p:slideViewPr>
    <p:cSldViewPr snapToGrid="0">
      <p:cViewPr varScale="1">
        <p:scale>
          <a:sx n="104" d="100"/>
          <a:sy n="104" d="100"/>
        </p:scale>
        <p:origin x="232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D96AD-A4C7-10C6-7429-AFEA76A2B7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E7DE07-A16D-A916-EF8F-5466550DE1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AA22A-4F8B-69AB-B2E0-0144845CA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85AAC-F7F0-3848-8D75-43F009BA6897}" type="datetimeFigureOut">
              <a:rPr lang="en-US" smtClean="0"/>
              <a:t>2/17/26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FB5AB8-AAA3-89CD-3085-DEC7FEF8D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9335C-F9F3-625F-5EA6-AD7537B55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19D0C-E472-EA4C-8841-B5FA25AE7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701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DF1AC-F778-5EC2-CB2F-27FC8FFB1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BE889A-FDC1-F3B3-7FF0-F29AE31B37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CB245-C1DD-C0A7-4175-C3A7442BC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85AAC-F7F0-3848-8D75-43F009BA6897}" type="datetimeFigureOut">
              <a:rPr lang="en-US" smtClean="0"/>
              <a:t>2/17/26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8B6AD-5349-181A-86F4-E76CACEF6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87647-C178-6166-E7DE-717F10E5E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19D0C-E472-EA4C-8841-B5FA25AE7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86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5C06D8-845C-4957-07D5-10D70CE245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669184-D0B9-CEF5-F4BB-83F57C21C9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C69B-BD06-8822-A7EB-2D29BBFE4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85AAC-F7F0-3848-8D75-43F009BA6897}" type="datetimeFigureOut">
              <a:rPr lang="en-US" smtClean="0"/>
              <a:t>2/17/26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F2DA2-3B50-3309-AB28-6C1D714FA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02DD5-0A34-0099-36AE-0099984FE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19D0C-E472-EA4C-8841-B5FA25AE7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55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598D4-8C44-935E-53F8-E6679DFA9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D1249-99C7-D737-2F18-89BDF8349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612DA-1519-9825-9F70-93C655467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85AAC-F7F0-3848-8D75-43F009BA6897}" type="datetimeFigureOut">
              <a:rPr lang="en-US" smtClean="0"/>
              <a:t>2/17/26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A1264F-1221-8EB8-E9B3-E4EE575A1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1EBE5-D710-1E9D-160A-160B462B7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19D0C-E472-EA4C-8841-B5FA25AE7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843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A0AA8-2761-796D-746B-5D80BC115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976A94-B8EB-6C68-CC52-392EF4880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8D43C-2524-8015-98CE-CC5DEA925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85AAC-F7F0-3848-8D75-43F009BA6897}" type="datetimeFigureOut">
              <a:rPr lang="en-US" smtClean="0"/>
              <a:t>2/17/26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46A2A-A08E-313F-C81F-065AE455C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10999-56B5-3E20-8DD4-940777C64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19D0C-E472-EA4C-8841-B5FA25AE7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18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9F259-39F6-8B2E-3619-90F889364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CD965-D0D0-25FA-DB1C-F857E54E8C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A5B128-9757-1270-FA95-3903F90903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7EF50A-E327-3DD0-9F81-725784785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85AAC-F7F0-3848-8D75-43F009BA6897}" type="datetimeFigureOut">
              <a:rPr lang="en-US" smtClean="0"/>
              <a:t>2/17/26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D3C723-E9E2-BC06-83D5-79D951274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6E89C-5B5C-EBAE-624D-3A3692538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19D0C-E472-EA4C-8841-B5FA25AE7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97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9A666-AAD7-1C28-C655-AE7F33A35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7BBB05-F5B9-7FFF-3EBF-1ABC595A3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FA2522-777B-A13C-59F7-A8C069F0C8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2D801C-1FE8-122F-F3AE-CA0E890774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E1693B-CF02-96B6-95A6-5BC189EB3F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B9B3C5-AA60-4C91-5C40-770254F3B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85AAC-F7F0-3848-8D75-43F009BA6897}" type="datetimeFigureOut">
              <a:rPr lang="en-US" smtClean="0"/>
              <a:t>2/17/26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D8F808-EB34-CA04-16FE-B160B7D6E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1BDE8C-8D1B-E5F9-AFE7-B53123521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19D0C-E472-EA4C-8841-B5FA25AE7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85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50DF0-B709-B84C-7599-C9906B5AE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2BF53A-4EE0-66DC-1133-E6A8F40C8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85AAC-F7F0-3848-8D75-43F009BA6897}" type="datetimeFigureOut">
              <a:rPr lang="en-US" smtClean="0"/>
              <a:t>2/17/26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475403-60B4-174D-DF13-914859CB3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327612-8E8B-F01F-902A-EBED6F99B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19D0C-E472-EA4C-8841-B5FA25AE7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364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30CA30-71C3-A262-0030-F7A91ED85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85AAC-F7F0-3848-8D75-43F009BA6897}" type="datetimeFigureOut">
              <a:rPr lang="en-US" smtClean="0"/>
              <a:t>2/17/26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A71E9A-6664-F221-54A0-EDCE5F46A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E19FB2-5C8A-EFDD-EA19-DC26E46D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19D0C-E472-EA4C-8841-B5FA25AE7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661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E02D3-9DF0-23B5-078E-813549F83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E8E15-4B24-4D06-CBEA-086D70F87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D7EACC-06C8-494D-F9C1-13CB1A944B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7A1237-FBE2-4D96-EA48-BE10B22F9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85AAC-F7F0-3848-8D75-43F009BA6897}" type="datetimeFigureOut">
              <a:rPr lang="en-US" smtClean="0"/>
              <a:t>2/17/26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46D804-100E-7BB1-C8C7-A9D956FD5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FA1F8C-991F-F33D-BD0F-1EC1FD9A3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19D0C-E472-EA4C-8841-B5FA25AE7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7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AD3B0-DFA2-A38D-960E-AC7021405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53070-DE6A-EAE6-439F-6E03FB61DC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3B0186-3FE2-F394-C200-671DAFE2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EE9C90-E7FB-A66F-9938-C35A1971F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85AAC-F7F0-3848-8D75-43F009BA6897}" type="datetimeFigureOut">
              <a:rPr lang="en-US" smtClean="0"/>
              <a:t>2/17/26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3552F2-7F6D-1013-E2E1-48F985649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C3BB6B-D0AB-BE0C-4C18-3C8F45E4F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19D0C-E472-EA4C-8841-B5FA25AE7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642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2A3DD3-23BE-0CBA-3526-63DBB18EA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613C18-D26D-397D-5985-F1976A163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677C2-11E7-0A1B-F11E-3F453FA174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785AAC-F7F0-3848-8D75-43F009BA6897}" type="datetimeFigureOut">
              <a:rPr lang="en-US" smtClean="0"/>
              <a:t>2/17/26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6F07B3-B061-0800-1D3B-540E6E9069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A72F7-3FC6-9F76-3B5E-C98208E23E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5A19D0C-E472-EA4C-8841-B5FA25AE7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469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8B49283-F22C-3038-585A-9F926B56AFD2}"/>
              </a:ext>
            </a:extLst>
          </p:cNvPr>
          <p:cNvGrpSpPr/>
          <p:nvPr/>
        </p:nvGrpSpPr>
        <p:grpSpPr>
          <a:xfrm>
            <a:off x="3270315" y="1729376"/>
            <a:ext cx="5651369" cy="3399247"/>
            <a:chOff x="341531" y="1729376"/>
            <a:chExt cx="5651369" cy="3399247"/>
          </a:xfrm>
        </p:grpSpPr>
        <p:pic>
          <p:nvPicPr>
            <p:cNvPr id="5" name="Picture 4" descr="A green and white card with a head and a flower&#10;&#10;AI-generated content may be incorrect.">
              <a:extLst>
                <a:ext uri="{FF2B5EF4-FFF2-40B4-BE49-F238E27FC236}">
                  <a16:creationId xmlns:a16="http://schemas.microsoft.com/office/drawing/2014/main" id="{DA305313-C247-0283-F2DE-BAA849FA7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1531" y="1729377"/>
              <a:ext cx="2720740" cy="3399246"/>
            </a:xfrm>
            <a:prstGeom prst="rect">
              <a:avLst/>
            </a:prstGeom>
          </p:spPr>
        </p:pic>
        <p:pic>
          <p:nvPicPr>
            <p:cNvPr id="7" name="Picture 6" descr="A close-up of a sign&#10;&#10;AI-generated content may be incorrect.">
              <a:extLst>
                <a:ext uri="{FF2B5EF4-FFF2-40B4-BE49-F238E27FC236}">
                  <a16:creationId xmlns:a16="http://schemas.microsoft.com/office/drawing/2014/main" id="{005B899E-560D-E295-8997-1505935A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72160" y="1729376"/>
              <a:ext cx="2720740" cy="33992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8569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87602-67FF-40AC-281B-DD573EDA3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7BB23A-2B88-7CE6-B9E2-7CFBB8D89EDA}"/>
              </a:ext>
            </a:extLst>
          </p:cNvPr>
          <p:cNvGrpSpPr/>
          <p:nvPr/>
        </p:nvGrpSpPr>
        <p:grpSpPr>
          <a:xfrm>
            <a:off x="1805002" y="1729379"/>
            <a:ext cx="8581994" cy="3399242"/>
            <a:chOff x="370492" y="1729379"/>
            <a:chExt cx="8581994" cy="339924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F94509A-A535-E3D0-E94C-7834E449B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370492" y="1729380"/>
              <a:ext cx="2720737" cy="339924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620E8DC-C978-1C9E-A85A-BA2E74C82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301121" y="1729379"/>
              <a:ext cx="2720737" cy="339924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D23BF6-BFC0-528C-AFCB-DB84A2496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231750" y="1729380"/>
              <a:ext cx="2720736" cy="33992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0058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D6671-716E-C02B-E209-14F9E5DD7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97D1D19-5E29-9013-D739-2D29DFF14D56}"/>
              </a:ext>
            </a:extLst>
          </p:cNvPr>
          <p:cNvGrpSpPr/>
          <p:nvPr/>
        </p:nvGrpSpPr>
        <p:grpSpPr>
          <a:xfrm>
            <a:off x="3270315" y="1729376"/>
            <a:ext cx="5651369" cy="3399246"/>
            <a:chOff x="341531" y="1729376"/>
            <a:chExt cx="5651369" cy="339924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0C9AFE1-AB7E-26BC-1BA2-82A228F5C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341531" y="1729377"/>
              <a:ext cx="2720740" cy="339924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0092290-E64C-0D92-9EAB-AD9FD45F2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272160" y="1729376"/>
              <a:ext cx="2720740" cy="33992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6785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32346-8B72-1CEB-B66C-4A80B4752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697C4C4-C668-B3CB-4DC9-FD3AFE15AAFA}"/>
              </a:ext>
            </a:extLst>
          </p:cNvPr>
          <p:cNvGrpSpPr/>
          <p:nvPr/>
        </p:nvGrpSpPr>
        <p:grpSpPr>
          <a:xfrm>
            <a:off x="1806040" y="1729376"/>
            <a:ext cx="8579920" cy="3399246"/>
            <a:chOff x="341531" y="1729376"/>
            <a:chExt cx="8579920" cy="339924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7D69380-28DF-18BC-DD35-0B8A36B4A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341531" y="1729377"/>
              <a:ext cx="2720739" cy="339924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047C69F-AD11-1F17-2887-652D6A259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272160" y="1729376"/>
              <a:ext cx="2720739" cy="3399244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13030C4-C9E7-A8EB-CC91-5F2468F74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200712" y="1729376"/>
              <a:ext cx="2720739" cy="33992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4172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D8C78-1798-7433-350C-96B1B9578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03169F6-609B-0FD0-8E3C-9CF94D6F7AE9}"/>
              </a:ext>
            </a:extLst>
          </p:cNvPr>
          <p:cNvGrpSpPr/>
          <p:nvPr/>
        </p:nvGrpSpPr>
        <p:grpSpPr>
          <a:xfrm>
            <a:off x="3270316" y="1729376"/>
            <a:ext cx="5651368" cy="3399245"/>
            <a:chOff x="341531" y="1729376"/>
            <a:chExt cx="5651368" cy="339924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7BD2025-2D5E-F930-3918-167F15BD2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341531" y="1729377"/>
              <a:ext cx="2720739" cy="339924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0CEB9D8-9E19-B950-1280-CABEA21B7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272160" y="1729376"/>
              <a:ext cx="2720739" cy="33992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9653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8031B-9F61-3005-6CCE-DEFDB6729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BFA191-02A1-8BE9-31F4-F6E2F8A60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0492" y="1729379"/>
            <a:ext cx="2720738" cy="33992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2ABE86-EEE9-4E6A-0639-65D7BE9FD6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301121" y="1729378"/>
            <a:ext cx="2720738" cy="33992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C8F4C9-50D8-D958-49AF-E50A91C279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31750" y="1729379"/>
            <a:ext cx="2720738" cy="33992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26FF0C-E673-EDC9-BFE6-EEDF9A42240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162379" y="1729378"/>
            <a:ext cx="2720738" cy="339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071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BEAEC-741E-3580-4B23-71243A7A3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A1A6FA3-DFE7-066F-C1FB-18FCB09BE689}"/>
              </a:ext>
            </a:extLst>
          </p:cNvPr>
          <p:cNvGrpSpPr/>
          <p:nvPr/>
        </p:nvGrpSpPr>
        <p:grpSpPr>
          <a:xfrm>
            <a:off x="1805002" y="1729378"/>
            <a:ext cx="8581995" cy="3399244"/>
            <a:chOff x="370492" y="1729378"/>
            <a:chExt cx="8581995" cy="339924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75E59D-61C5-CBC2-E54A-8080A5A7A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370492" y="1729379"/>
              <a:ext cx="2720738" cy="339924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3CBFED0-6AB0-1BBE-B43A-6139A01BB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301121" y="1729378"/>
              <a:ext cx="2720738" cy="339924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7341721-CD3A-AF51-172F-A02A63804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231750" y="1729379"/>
              <a:ext cx="2720737" cy="33992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1433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940AD-235F-3DFE-2856-C70EFD6AD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AA5F0BC-CA38-ACC4-2B9B-25273490ABC2}"/>
              </a:ext>
            </a:extLst>
          </p:cNvPr>
          <p:cNvGrpSpPr/>
          <p:nvPr/>
        </p:nvGrpSpPr>
        <p:grpSpPr>
          <a:xfrm>
            <a:off x="1805002" y="1729378"/>
            <a:ext cx="8581995" cy="3399244"/>
            <a:chOff x="370492" y="1729378"/>
            <a:chExt cx="8581995" cy="339924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E6C3AC3-1DCF-07D3-F406-D185176D6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370492" y="1729379"/>
              <a:ext cx="2720737" cy="339924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5B59210-E8F9-DE3B-BDE7-910D481DC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301121" y="1729378"/>
              <a:ext cx="2720737" cy="339924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F03FE69-BF82-6380-5C97-DB86EF2CD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231750" y="1729380"/>
              <a:ext cx="2720737" cy="33992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2246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324CF-5522-4320-3DB2-B2A516DA2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AE24DDC-A080-3B00-A99B-92365D93971B}"/>
              </a:ext>
            </a:extLst>
          </p:cNvPr>
          <p:cNvGrpSpPr/>
          <p:nvPr/>
        </p:nvGrpSpPr>
        <p:grpSpPr>
          <a:xfrm>
            <a:off x="3270317" y="1729379"/>
            <a:ext cx="5651366" cy="3399242"/>
            <a:chOff x="370492" y="1729379"/>
            <a:chExt cx="5651366" cy="339924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4ECD4C7-E36D-0B7E-0504-0A69597AD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370492" y="1729380"/>
              <a:ext cx="2720737" cy="339924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3012C78-EF9F-75D0-B2EC-872060DC2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301121" y="1729379"/>
              <a:ext cx="2720737" cy="33992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1014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C319E-3993-FE19-D408-2DDA1E5EF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549AD62-20E9-E532-265D-915AC8F536C1}"/>
              </a:ext>
            </a:extLst>
          </p:cNvPr>
          <p:cNvGrpSpPr/>
          <p:nvPr/>
        </p:nvGrpSpPr>
        <p:grpSpPr>
          <a:xfrm>
            <a:off x="3270317" y="1729379"/>
            <a:ext cx="5651365" cy="3399242"/>
            <a:chOff x="370492" y="1729379"/>
            <a:chExt cx="5651365" cy="339924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ADBC1BF-487D-E28E-4377-DBDDF5B33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370492" y="1729380"/>
              <a:ext cx="2720736" cy="339924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B09A1D6-B5A4-233B-0CBF-64CBB7016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301121" y="1729379"/>
              <a:ext cx="2720736" cy="33992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26321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EA256E6F300D4288E4CB8BF8535757" ma:contentTypeVersion="14" ma:contentTypeDescription="Create a new document." ma:contentTypeScope="" ma:versionID="5dff3a58ece2aeecb92197180273e5ad">
  <xsd:schema xmlns:xsd="http://www.w3.org/2001/XMLSchema" xmlns:xs="http://www.w3.org/2001/XMLSchema" xmlns:p="http://schemas.microsoft.com/office/2006/metadata/properties" xmlns:ns2="2e683874-8a61-4051-9f33-455866641d49" xmlns:ns3="6f70d144-2321-42a0-9199-0ebf408d7102" targetNamespace="http://schemas.microsoft.com/office/2006/metadata/properties" ma:root="true" ma:fieldsID="0d9ac076f39ff18933d0a0054802744f" ns2:_="" ns3:_="">
    <xsd:import namespace="2e683874-8a61-4051-9f33-455866641d49"/>
    <xsd:import namespace="6f70d144-2321-42a0-9199-0ebf408d71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683874-8a61-4051-9f33-455866641d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61f1eed-0e44-4d0a-a343-dd7105101f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70d144-2321-42a0-9199-0ebf408d710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a82a19e-06cc-4c59-81de-196abfa58daf}" ma:internalName="TaxCatchAll" ma:showField="CatchAllData" ma:web="6f70d144-2321-42a0-9199-0ebf408d71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683874-8a61-4051-9f33-455866641d49">
      <Terms xmlns="http://schemas.microsoft.com/office/infopath/2007/PartnerControls"/>
    </lcf76f155ced4ddcb4097134ff3c332f>
    <TaxCatchAll xmlns="6f70d144-2321-42a0-9199-0ebf408d7102" xsi:nil="true"/>
  </documentManagement>
</p:properties>
</file>

<file path=customXml/itemProps1.xml><?xml version="1.0" encoding="utf-8"?>
<ds:datastoreItem xmlns:ds="http://schemas.openxmlformats.org/officeDocument/2006/customXml" ds:itemID="{637C91C8-E154-406F-BF4F-64C70D90796C}"/>
</file>

<file path=customXml/itemProps2.xml><?xml version="1.0" encoding="utf-8"?>
<ds:datastoreItem xmlns:ds="http://schemas.openxmlformats.org/officeDocument/2006/customXml" ds:itemID="{6A2976AC-1E5A-416A-9B48-13AC7AD4C7A3}"/>
</file>

<file path=customXml/itemProps3.xml><?xml version="1.0" encoding="utf-8"?>
<ds:datastoreItem xmlns:ds="http://schemas.openxmlformats.org/officeDocument/2006/customXml" ds:itemID="{79ACCCBB-060E-42D3-A5C0-50C1015D06B9}"/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Macintosh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Zoe Appleton</dc:creator>
  <cp:lastModifiedBy>Zoe Appleton</cp:lastModifiedBy>
  <cp:revision>2</cp:revision>
  <dcterms:created xsi:type="dcterms:W3CDTF">2026-02-13T14:16:10Z</dcterms:created>
  <dcterms:modified xsi:type="dcterms:W3CDTF">2026-02-17T12:54:52Z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0x010100B3EA256E6F300D4288E4CB8BF8535757</vt:lpwstr>
  </property>
</Properties>
</file>