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64" r:id="rId4"/>
    <p:sldId id="265" r:id="rId5"/>
    <p:sldId id="266" r:id="rId6"/>
    <p:sldId id="267" r:id="rId7"/>
    <p:sldId id="270" r:id="rId8"/>
    <p:sldId id="272" r:id="rId9"/>
    <p:sldId id="27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Jones" initials="MJ" lastIdx="1" clrIdx="0">
    <p:extLst>
      <p:ext uri="{19B8F6BF-5375-455C-9EA6-DF929625EA0E}">
        <p15:presenceInfo xmlns:p15="http://schemas.microsoft.com/office/powerpoint/2012/main" userId="S::mjones@cranstoun.org.uk::e70bd1df-aeb4-4da7-ae8d-3b826c5815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E41DC-A7D1-4526-8EFB-0F6C1FF3F990}" v="98" dt="2021-09-24T14:17:40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77733" autoAdjust="0"/>
  </p:normalViewPr>
  <p:slideViewPr>
    <p:cSldViewPr snapToGrid="0">
      <p:cViewPr varScale="1">
        <p:scale>
          <a:sx n="69" d="100"/>
          <a:sy n="69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Jones" userId="e70bd1df-aeb4-4da7-ae8d-3b826c5815b9" providerId="ADAL" clId="{281E41DC-A7D1-4526-8EFB-0F6C1FF3F990}"/>
    <pc:docChg chg="undo custSel addSld delSld modSld sldOrd">
      <pc:chgData name="Megan Jones" userId="e70bd1df-aeb4-4da7-ae8d-3b826c5815b9" providerId="ADAL" clId="{281E41DC-A7D1-4526-8EFB-0F6C1FF3F990}" dt="2021-10-01T14:59:21.903" v="5227" actId="20577"/>
      <pc:docMkLst>
        <pc:docMk/>
      </pc:docMkLst>
      <pc:sldChg chg="addSp modSp mod">
        <pc:chgData name="Megan Jones" userId="e70bd1df-aeb4-4da7-ae8d-3b826c5815b9" providerId="ADAL" clId="{281E41DC-A7D1-4526-8EFB-0F6C1FF3F990}" dt="2021-09-22T07:47:17.546" v="264" actId="6549"/>
        <pc:sldMkLst>
          <pc:docMk/>
          <pc:sldMk cId="3530397983" sldId="257"/>
        </pc:sldMkLst>
        <pc:spChg chg="add mod">
          <ac:chgData name="Megan Jones" userId="e70bd1df-aeb4-4da7-ae8d-3b826c5815b9" providerId="ADAL" clId="{281E41DC-A7D1-4526-8EFB-0F6C1FF3F990}" dt="2021-09-20T07:28:43.111" v="56" actId="1076"/>
          <ac:spMkLst>
            <pc:docMk/>
            <pc:sldMk cId="3530397983" sldId="257"/>
            <ac:spMk id="2" creationId="{F1DE64AE-E646-4558-AEB5-40548E636454}"/>
          </ac:spMkLst>
        </pc:spChg>
        <pc:spChg chg="mod">
          <ac:chgData name="Megan Jones" userId="e70bd1df-aeb4-4da7-ae8d-3b826c5815b9" providerId="ADAL" clId="{281E41DC-A7D1-4526-8EFB-0F6C1FF3F990}" dt="2021-09-22T07:47:17.546" v="264" actId="6549"/>
          <ac:spMkLst>
            <pc:docMk/>
            <pc:sldMk cId="3530397983" sldId="257"/>
            <ac:spMk id="3" creationId="{00000000-0000-0000-0000-000000000000}"/>
          </ac:spMkLst>
        </pc:spChg>
      </pc:sldChg>
      <pc:sldChg chg="modSp del mod">
        <pc:chgData name="Megan Jones" userId="e70bd1df-aeb4-4da7-ae8d-3b826c5815b9" providerId="ADAL" clId="{281E41DC-A7D1-4526-8EFB-0F6C1FF3F990}" dt="2021-09-22T08:40:55.013" v="385" actId="47"/>
        <pc:sldMkLst>
          <pc:docMk/>
          <pc:sldMk cId="3263916345" sldId="258"/>
        </pc:sldMkLst>
        <pc:spChg chg="mod">
          <ac:chgData name="Megan Jones" userId="e70bd1df-aeb4-4da7-ae8d-3b826c5815b9" providerId="ADAL" clId="{281E41DC-A7D1-4526-8EFB-0F6C1FF3F990}" dt="2021-09-22T08:29:54.005" v="313" actId="21"/>
          <ac:spMkLst>
            <pc:docMk/>
            <pc:sldMk cId="3263916345" sldId="258"/>
            <ac:spMk id="3" creationId="{00000000-0000-0000-0000-000000000000}"/>
          </ac:spMkLst>
        </pc:spChg>
      </pc:sldChg>
      <pc:sldChg chg="addSp delSp modSp del mod">
        <pc:chgData name="Megan Jones" userId="e70bd1df-aeb4-4da7-ae8d-3b826c5815b9" providerId="ADAL" clId="{281E41DC-A7D1-4526-8EFB-0F6C1FF3F990}" dt="2021-09-22T09:17:25.098" v="908" actId="47"/>
        <pc:sldMkLst>
          <pc:docMk/>
          <pc:sldMk cId="1024519400" sldId="259"/>
        </pc:sldMkLst>
        <pc:spChg chg="mod">
          <ac:chgData name="Megan Jones" userId="e70bd1df-aeb4-4da7-ae8d-3b826c5815b9" providerId="ADAL" clId="{281E41DC-A7D1-4526-8EFB-0F6C1FF3F990}" dt="2021-09-22T08:41:33.555" v="474" actId="21"/>
          <ac:spMkLst>
            <pc:docMk/>
            <pc:sldMk cId="1024519400" sldId="259"/>
            <ac:spMk id="3" creationId="{00000000-0000-0000-0000-000000000000}"/>
          </ac:spMkLst>
        </pc:spChg>
        <pc:picChg chg="add del mod modCrop">
          <ac:chgData name="Megan Jones" userId="e70bd1df-aeb4-4da7-ae8d-3b826c5815b9" providerId="ADAL" clId="{281E41DC-A7D1-4526-8EFB-0F6C1FF3F990}" dt="2021-09-22T09:16:45.232" v="899" actId="478"/>
          <ac:picMkLst>
            <pc:docMk/>
            <pc:sldMk cId="1024519400" sldId="259"/>
            <ac:picMk id="7" creationId="{971605DA-9785-4136-8138-13E52FDE22ED}"/>
          </ac:picMkLst>
        </pc:picChg>
        <pc:picChg chg="add mod modCrop">
          <ac:chgData name="Megan Jones" userId="e70bd1df-aeb4-4da7-ae8d-3b826c5815b9" providerId="ADAL" clId="{281E41DC-A7D1-4526-8EFB-0F6C1FF3F990}" dt="2021-09-22T09:16:46.935" v="900" actId="1076"/>
          <ac:picMkLst>
            <pc:docMk/>
            <pc:sldMk cId="1024519400" sldId="259"/>
            <ac:picMk id="8" creationId="{A48C6A9D-6DE5-48A9-BD92-7B51936EA415}"/>
          </ac:picMkLst>
        </pc:picChg>
      </pc:sldChg>
      <pc:sldChg chg="addSp delSp modSp del mod">
        <pc:chgData name="Megan Jones" userId="e70bd1df-aeb4-4da7-ae8d-3b826c5815b9" providerId="ADAL" clId="{281E41DC-A7D1-4526-8EFB-0F6C1FF3F990}" dt="2021-09-24T13:46:14.933" v="3424" actId="47"/>
        <pc:sldMkLst>
          <pc:docMk/>
          <pc:sldMk cId="2494792237" sldId="260"/>
        </pc:sldMkLst>
        <pc:spChg chg="mod">
          <ac:chgData name="Megan Jones" userId="e70bd1df-aeb4-4da7-ae8d-3b826c5815b9" providerId="ADAL" clId="{281E41DC-A7D1-4526-8EFB-0F6C1FF3F990}" dt="2021-09-24T13:05:08.300" v="3006" actId="14100"/>
          <ac:spMkLst>
            <pc:docMk/>
            <pc:sldMk cId="2494792237" sldId="260"/>
            <ac:spMk id="2" creationId="{00000000-0000-0000-0000-000000000000}"/>
          </ac:spMkLst>
        </pc:spChg>
        <pc:spChg chg="del">
          <ac:chgData name="Megan Jones" userId="e70bd1df-aeb4-4da7-ae8d-3b826c5815b9" providerId="ADAL" clId="{281E41DC-A7D1-4526-8EFB-0F6C1FF3F990}" dt="2021-09-22T12:18:21.577" v="2781"/>
          <ac:spMkLst>
            <pc:docMk/>
            <pc:sldMk cId="2494792237" sldId="260"/>
            <ac:spMk id="3" creationId="{00000000-0000-0000-0000-000000000000}"/>
          </ac:spMkLst>
        </pc:spChg>
        <pc:spChg chg="add mod">
          <ac:chgData name="Megan Jones" userId="e70bd1df-aeb4-4da7-ae8d-3b826c5815b9" providerId="ADAL" clId="{281E41DC-A7D1-4526-8EFB-0F6C1FF3F990}" dt="2021-09-24T13:15:27.155" v="3221" actId="1076"/>
          <ac:spMkLst>
            <pc:docMk/>
            <pc:sldMk cId="2494792237" sldId="260"/>
            <ac:spMk id="7" creationId="{A57682A2-2A68-4680-8F3C-F65AD9D7A1FC}"/>
          </ac:spMkLst>
        </pc:spChg>
        <pc:spChg chg="add mod">
          <ac:chgData name="Megan Jones" userId="e70bd1df-aeb4-4da7-ae8d-3b826c5815b9" providerId="ADAL" clId="{281E41DC-A7D1-4526-8EFB-0F6C1FF3F990}" dt="2021-09-24T13:18:05.571" v="3229" actId="1076"/>
          <ac:spMkLst>
            <pc:docMk/>
            <pc:sldMk cId="2494792237" sldId="260"/>
            <ac:spMk id="9" creationId="{0BEB05D0-6E24-4C13-AB11-9A8EC2A10A3B}"/>
          </ac:spMkLst>
        </pc:spChg>
        <pc:spChg chg="add del mod">
          <ac:chgData name="Megan Jones" userId="e70bd1df-aeb4-4da7-ae8d-3b826c5815b9" providerId="ADAL" clId="{281E41DC-A7D1-4526-8EFB-0F6C1FF3F990}" dt="2021-09-24T13:44:07.215" v="3335"/>
          <ac:spMkLst>
            <pc:docMk/>
            <pc:sldMk cId="2494792237" sldId="260"/>
            <ac:spMk id="10" creationId="{408E6062-5A8E-4359-9FE6-8689BE875C6B}"/>
          </ac:spMkLst>
        </pc:spChg>
        <pc:graphicFrameChg chg="add mod modGraphic">
          <ac:chgData name="Megan Jones" userId="e70bd1df-aeb4-4da7-ae8d-3b826c5815b9" providerId="ADAL" clId="{281E41DC-A7D1-4526-8EFB-0F6C1FF3F990}" dt="2021-09-24T13:17:11.020" v="3224" actId="403"/>
          <ac:graphicFrameMkLst>
            <pc:docMk/>
            <pc:sldMk cId="2494792237" sldId="260"/>
            <ac:graphicFrameMk id="6" creationId="{E5D31967-0814-42B0-987D-B0F78FB5C8AF}"/>
          </ac:graphicFrameMkLst>
        </pc:graphicFrameChg>
      </pc:sldChg>
      <pc:sldChg chg="addSp delSp modSp del mod ord">
        <pc:chgData name="Megan Jones" userId="e70bd1df-aeb4-4da7-ae8d-3b826c5815b9" providerId="ADAL" clId="{281E41DC-A7D1-4526-8EFB-0F6C1FF3F990}" dt="2021-09-24T13:54:58.933" v="3929" actId="47"/>
        <pc:sldMkLst>
          <pc:docMk/>
          <pc:sldMk cId="2585911150" sldId="261"/>
        </pc:sldMkLst>
        <pc:spChg chg="del">
          <ac:chgData name="Megan Jones" userId="e70bd1df-aeb4-4da7-ae8d-3b826c5815b9" providerId="ADAL" clId="{281E41DC-A7D1-4526-8EFB-0F6C1FF3F990}" dt="2021-09-22T12:16:07.579" v="2772"/>
          <ac:spMkLst>
            <pc:docMk/>
            <pc:sldMk cId="2585911150" sldId="261"/>
            <ac:spMk id="3" creationId="{00000000-0000-0000-0000-000000000000}"/>
          </ac:spMkLst>
        </pc:spChg>
        <pc:spChg chg="add del mod">
          <ac:chgData name="Megan Jones" userId="e70bd1df-aeb4-4da7-ae8d-3b826c5815b9" providerId="ADAL" clId="{281E41DC-A7D1-4526-8EFB-0F6C1FF3F990}" dt="2021-09-22T12:16:17.349" v="2776"/>
          <ac:spMkLst>
            <pc:docMk/>
            <pc:sldMk cId="2585911150" sldId="261"/>
            <ac:spMk id="7" creationId="{D545C257-4F94-41EC-BC6E-B3FB9CC2A1D1}"/>
          </ac:spMkLst>
        </pc:spChg>
        <pc:spChg chg="add mod">
          <ac:chgData name="Megan Jones" userId="e70bd1df-aeb4-4da7-ae8d-3b826c5815b9" providerId="ADAL" clId="{281E41DC-A7D1-4526-8EFB-0F6C1FF3F990}" dt="2021-09-24T13:53:08.329" v="3772" actId="1076"/>
          <ac:spMkLst>
            <pc:docMk/>
            <pc:sldMk cId="2585911150" sldId="261"/>
            <ac:spMk id="8" creationId="{89ADBC73-08EB-4329-8DCB-401140177B8B}"/>
          </ac:spMkLst>
        </pc:spChg>
        <pc:spChg chg="add mod">
          <ac:chgData name="Megan Jones" userId="e70bd1df-aeb4-4da7-ae8d-3b826c5815b9" providerId="ADAL" clId="{281E41DC-A7D1-4526-8EFB-0F6C1FF3F990}" dt="2021-09-24T13:54:23.990" v="3919" actId="14100"/>
          <ac:spMkLst>
            <pc:docMk/>
            <pc:sldMk cId="2585911150" sldId="261"/>
            <ac:spMk id="9" creationId="{E5BE54F4-8444-4534-88FD-34BDEF29300F}"/>
          </ac:spMkLst>
        </pc:spChg>
        <pc:graphicFrameChg chg="add mod modGraphic">
          <ac:chgData name="Megan Jones" userId="e70bd1df-aeb4-4da7-ae8d-3b826c5815b9" providerId="ADAL" clId="{281E41DC-A7D1-4526-8EFB-0F6C1FF3F990}" dt="2021-09-24T13:53:08.329" v="3772" actId="1076"/>
          <ac:graphicFrameMkLst>
            <pc:docMk/>
            <pc:sldMk cId="2585911150" sldId="261"/>
            <ac:graphicFrameMk id="6" creationId="{A08E9454-8C70-48A3-83E7-0C8FD4C82EA0}"/>
          </ac:graphicFrameMkLst>
        </pc:graphicFrameChg>
      </pc:sldChg>
      <pc:sldChg chg="modSp del mod">
        <pc:chgData name="Megan Jones" userId="e70bd1df-aeb4-4da7-ae8d-3b826c5815b9" providerId="ADAL" clId="{281E41DC-A7D1-4526-8EFB-0F6C1FF3F990}" dt="2021-09-22T09:28:50.970" v="1096" actId="47"/>
        <pc:sldMkLst>
          <pc:docMk/>
          <pc:sldMk cId="2736506195" sldId="262"/>
        </pc:sldMkLst>
        <pc:spChg chg="mod">
          <ac:chgData name="Megan Jones" userId="e70bd1df-aeb4-4da7-ae8d-3b826c5815b9" providerId="ADAL" clId="{281E41DC-A7D1-4526-8EFB-0F6C1FF3F990}" dt="2021-09-22T09:28:23.861" v="1040" actId="21"/>
          <ac:spMkLst>
            <pc:docMk/>
            <pc:sldMk cId="2736506195" sldId="262"/>
            <ac:spMk id="3" creationId="{00000000-0000-0000-0000-000000000000}"/>
          </ac:spMkLst>
        </pc:spChg>
      </pc:sldChg>
      <pc:sldChg chg="addSp delSp modSp add del mod">
        <pc:chgData name="Megan Jones" userId="e70bd1df-aeb4-4da7-ae8d-3b826c5815b9" providerId="ADAL" clId="{281E41DC-A7D1-4526-8EFB-0F6C1FF3F990}" dt="2021-09-22T09:26:39.104" v="1024" actId="47"/>
        <pc:sldMkLst>
          <pc:docMk/>
          <pc:sldMk cId="3098444191" sldId="263"/>
        </pc:sldMkLst>
        <pc:spChg chg="mod">
          <ac:chgData name="Megan Jones" userId="e70bd1df-aeb4-4da7-ae8d-3b826c5815b9" providerId="ADAL" clId="{281E41DC-A7D1-4526-8EFB-0F6C1FF3F990}" dt="2021-09-22T09:26:29.928" v="1020" actId="21"/>
          <ac:spMkLst>
            <pc:docMk/>
            <pc:sldMk cId="3098444191" sldId="263"/>
            <ac:spMk id="2" creationId="{00000000-0000-0000-0000-000000000000}"/>
          </ac:spMkLst>
        </pc:spChg>
        <pc:spChg chg="del mod">
          <ac:chgData name="Megan Jones" userId="e70bd1df-aeb4-4da7-ae8d-3b826c5815b9" providerId="ADAL" clId="{281E41DC-A7D1-4526-8EFB-0F6C1FF3F990}" dt="2021-09-22T07:49:15.310" v="307" actId="478"/>
          <ac:spMkLst>
            <pc:docMk/>
            <pc:sldMk cId="3098444191" sldId="263"/>
            <ac:spMk id="3" creationId="{00000000-0000-0000-0000-000000000000}"/>
          </ac:spMkLst>
        </pc:spChg>
        <pc:spChg chg="add del mod">
          <ac:chgData name="Megan Jones" userId="e70bd1df-aeb4-4da7-ae8d-3b826c5815b9" providerId="ADAL" clId="{281E41DC-A7D1-4526-8EFB-0F6C1FF3F990}" dt="2021-09-22T07:49:17.065" v="308" actId="478"/>
          <ac:spMkLst>
            <pc:docMk/>
            <pc:sldMk cId="3098444191" sldId="263"/>
            <ac:spMk id="6" creationId="{C597C464-7526-491A-B64D-F82E2A35AEF7}"/>
          </ac:spMkLst>
        </pc:spChg>
        <pc:picChg chg="add del mod modCrop">
          <ac:chgData name="Megan Jones" userId="e70bd1df-aeb4-4da7-ae8d-3b826c5815b9" providerId="ADAL" clId="{281E41DC-A7D1-4526-8EFB-0F6C1FF3F990}" dt="2021-09-22T09:21:36.850" v="970" actId="478"/>
          <ac:picMkLst>
            <pc:docMk/>
            <pc:sldMk cId="3098444191" sldId="263"/>
            <ac:picMk id="8" creationId="{0E9B16EE-3263-4EE0-AF80-B6F1172AAAA5}"/>
          </ac:picMkLst>
        </pc:picChg>
      </pc:sldChg>
      <pc:sldChg chg="addSp delSp modSp add mod modNotesTx">
        <pc:chgData name="Megan Jones" userId="e70bd1df-aeb4-4da7-ae8d-3b826c5815b9" providerId="ADAL" clId="{281E41DC-A7D1-4526-8EFB-0F6C1FF3F990}" dt="2021-10-01T14:59:03.563" v="5224" actId="20577"/>
        <pc:sldMkLst>
          <pc:docMk/>
          <pc:sldMk cId="4190684781" sldId="264"/>
        </pc:sldMkLst>
        <pc:spChg chg="del">
          <ac:chgData name="Megan Jones" userId="e70bd1df-aeb4-4da7-ae8d-3b826c5815b9" providerId="ADAL" clId="{281E41DC-A7D1-4526-8EFB-0F6C1FF3F990}" dt="2021-09-22T08:29:48.632" v="312" actId="478"/>
          <ac:spMkLst>
            <pc:docMk/>
            <pc:sldMk cId="4190684781" sldId="264"/>
            <ac:spMk id="2" creationId="{00000000-0000-0000-0000-000000000000}"/>
          </ac:spMkLst>
        </pc:spChg>
        <pc:spChg chg="mod">
          <ac:chgData name="Megan Jones" userId="e70bd1df-aeb4-4da7-ae8d-3b826c5815b9" providerId="ADAL" clId="{281E41DC-A7D1-4526-8EFB-0F6C1FF3F990}" dt="2021-09-22T08:38:08.893" v="384" actId="6549"/>
          <ac:spMkLst>
            <pc:docMk/>
            <pc:sldMk cId="4190684781" sldId="264"/>
            <ac:spMk id="3" creationId="{00000000-0000-0000-0000-000000000000}"/>
          </ac:spMkLst>
        </pc:spChg>
        <pc:spChg chg="add mod">
          <ac:chgData name="Megan Jones" userId="e70bd1df-aeb4-4da7-ae8d-3b826c5815b9" providerId="ADAL" clId="{281E41DC-A7D1-4526-8EFB-0F6C1FF3F990}" dt="2021-09-22T08:36:15.805" v="332" actId="20577"/>
          <ac:spMkLst>
            <pc:docMk/>
            <pc:sldMk cId="4190684781" sldId="264"/>
            <ac:spMk id="6" creationId="{B6C23ECB-2107-4D81-A0DC-9AB465C7D019}"/>
          </ac:spMkLst>
        </pc:spChg>
      </pc:sldChg>
      <pc:sldChg chg="addSp modSp add mod modNotesTx">
        <pc:chgData name="Megan Jones" userId="e70bd1df-aeb4-4da7-ae8d-3b826c5815b9" providerId="ADAL" clId="{281E41DC-A7D1-4526-8EFB-0F6C1FF3F990}" dt="2021-10-01T14:59:07.949" v="5225" actId="20577"/>
        <pc:sldMkLst>
          <pc:docMk/>
          <pc:sldMk cId="2283244867" sldId="265"/>
        </pc:sldMkLst>
        <pc:spChg chg="mod">
          <ac:chgData name="Megan Jones" userId="e70bd1df-aeb4-4da7-ae8d-3b826c5815b9" providerId="ADAL" clId="{281E41DC-A7D1-4526-8EFB-0F6C1FF3F990}" dt="2021-09-22T09:23:13.865" v="983" actId="207"/>
          <ac:spMkLst>
            <pc:docMk/>
            <pc:sldMk cId="2283244867" sldId="265"/>
            <ac:spMk id="3" creationId="{00000000-0000-0000-0000-000000000000}"/>
          </ac:spMkLst>
        </pc:spChg>
        <pc:spChg chg="mod">
          <ac:chgData name="Megan Jones" userId="e70bd1df-aeb4-4da7-ae8d-3b826c5815b9" providerId="ADAL" clId="{281E41DC-A7D1-4526-8EFB-0F6C1FF3F990}" dt="2021-09-22T09:23:03.410" v="980" actId="14100"/>
          <ac:spMkLst>
            <pc:docMk/>
            <pc:sldMk cId="2283244867" sldId="265"/>
            <ac:spMk id="6" creationId="{B6C23ECB-2107-4D81-A0DC-9AB465C7D019}"/>
          </ac:spMkLst>
        </pc:spChg>
        <pc:picChg chg="add mod">
          <ac:chgData name="Megan Jones" userId="e70bd1df-aeb4-4da7-ae8d-3b826c5815b9" providerId="ADAL" clId="{281E41DC-A7D1-4526-8EFB-0F6C1FF3F990}" dt="2021-09-22T09:23:52.098" v="1017" actId="1038"/>
          <ac:picMkLst>
            <pc:docMk/>
            <pc:sldMk cId="2283244867" sldId="265"/>
            <ac:picMk id="7" creationId="{0EAA6875-471E-4DBD-BCE0-DEC54EED26E1}"/>
          </ac:picMkLst>
        </pc:picChg>
        <pc:picChg chg="add mod modCrop">
          <ac:chgData name="Megan Jones" userId="e70bd1df-aeb4-4da7-ae8d-3b826c5815b9" providerId="ADAL" clId="{281E41DC-A7D1-4526-8EFB-0F6C1FF3F990}" dt="2021-09-22T09:23:49.577" v="1010" actId="1037"/>
          <ac:picMkLst>
            <pc:docMk/>
            <pc:sldMk cId="2283244867" sldId="265"/>
            <ac:picMk id="8" creationId="{6C187CEE-5A1C-4E35-8AF7-1FFAA8246418}"/>
          </ac:picMkLst>
        </pc:picChg>
        <pc:picChg chg="add mod modCrop">
          <ac:chgData name="Megan Jones" userId="e70bd1df-aeb4-4da7-ae8d-3b826c5815b9" providerId="ADAL" clId="{281E41DC-A7D1-4526-8EFB-0F6C1FF3F990}" dt="2021-09-22T09:21:23.882" v="968" actId="1076"/>
          <ac:picMkLst>
            <pc:docMk/>
            <pc:sldMk cId="2283244867" sldId="265"/>
            <ac:picMk id="10" creationId="{7E2CE7E9-FCBE-4706-AF62-03CAF847E2D7}"/>
          </ac:picMkLst>
        </pc:picChg>
      </pc:sldChg>
      <pc:sldChg chg="addSp delSp modSp add mod">
        <pc:chgData name="Megan Jones" userId="e70bd1df-aeb4-4da7-ae8d-3b826c5815b9" providerId="ADAL" clId="{281E41DC-A7D1-4526-8EFB-0F6C1FF3F990}" dt="2021-09-22T09:17:21.122" v="907" actId="1076"/>
        <pc:sldMkLst>
          <pc:docMk/>
          <pc:sldMk cId="3748660862" sldId="266"/>
        </pc:sldMkLst>
        <pc:spChg chg="del mod">
          <ac:chgData name="Megan Jones" userId="e70bd1df-aeb4-4da7-ae8d-3b826c5815b9" providerId="ADAL" clId="{281E41DC-A7D1-4526-8EFB-0F6C1FF3F990}" dt="2021-09-22T09:16:58.586" v="903" actId="478"/>
          <ac:spMkLst>
            <pc:docMk/>
            <pc:sldMk cId="3748660862" sldId="266"/>
            <ac:spMk id="3" creationId="{00000000-0000-0000-0000-000000000000}"/>
          </ac:spMkLst>
        </pc:spChg>
        <pc:spChg chg="mod ord">
          <ac:chgData name="Megan Jones" userId="e70bd1df-aeb4-4da7-ae8d-3b826c5815b9" providerId="ADAL" clId="{281E41DC-A7D1-4526-8EFB-0F6C1FF3F990}" dt="2021-09-22T09:17:03.549" v="905" actId="26606"/>
          <ac:spMkLst>
            <pc:docMk/>
            <pc:sldMk cId="3748660862" sldId="266"/>
            <ac:spMk id="4" creationId="{00000000-0000-0000-0000-000000000000}"/>
          </ac:spMkLst>
        </pc:spChg>
        <pc:spChg chg="mod ord">
          <ac:chgData name="Megan Jones" userId="e70bd1df-aeb4-4da7-ae8d-3b826c5815b9" providerId="ADAL" clId="{281E41DC-A7D1-4526-8EFB-0F6C1FF3F990}" dt="2021-09-22T09:17:03.549" v="905" actId="26606"/>
          <ac:spMkLst>
            <pc:docMk/>
            <pc:sldMk cId="3748660862" sldId="266"/>
            <ac:spMk id="5" creationId="{00000000-0000-0000-0000-000000000000}"/>
          </ac:spMkLst>
        </pc:spChg>
        <pc:spChg chg="mod">
          <ac:chgData name="Megan Jones" userId="e70bd1df-aeb4-4da7-ae8d-3b826c5815b9" providerId="ADAL" clId="{281E41DC-A7D1-4526-8EFB-0F6C1FF3F990}" dt="2021-09-22T09:17:12.508" v="906" actId="1076"/>
          <ac:spMkLst>
            <pc:docMk/>
            <pc:sldMk cId="3748660862" sldId="266"/>
            <ac:spMk id="6" creationId="{B6C23ECB-2107-4D81-A0DC-9AB465C7D019}"/>
          </ac:spMkLst>
        </pc:spChg>
        <pc:picChg chg="add mod">
          <ac:chgData name="Megan Jones" userId="e70bd1df-aeb4-4da7-ae8d-3b826c5815b9" providerId="ADAL" clId="{281E41DC-A7D1-4526-8EFB-0F6C1FF3F990}" dt="2021-09-22T09:17:21.122" v="907" actId="1076"/>
          <ac:picMkLst>
            <pc:docMk/>
            <pc:sldMk cId="3748660862" sldId="266"/>
            <ac:picMk id="7" creationId="{1E11048B-6743-44A5-85D4-7E8B2042AA74}"/>
          </ac:picMkLst>
        </pc:picChg>
      </pc:sldChg>
      <pc:sldChg chg="add del">
        <pc:chgData name="Megan Jones" userId="e70bd1df-aeb4-4da7-ae8d-3b826c5815b9" providerId="ADAL" clId="{281E41DC-A7D1-4526-8EFB-0F6C1FF3F990}" dt="2021-09-22T09:17:56.905" v="910"/>
        <pc:sldMkLst>
          <pc:docMk/>
          <pc:sldMk cId="531875858" sldId="267"/>
        </pc:sldMkLst>
      </pc:sldChg>
      <pc:sldChg chg="addSp delSp modSp add mod modNotesTx">
        <pc:chgData name="Megan Jones" userId="e70bd1df-aeb4-4da7-ae8d-3b826c5815b9" providerId="ADAL" clId="{281E41DC-A7D1-4526-8EFB-0F6C1FF3F990}" dt="2021-09-27T11:45:38.477" v="4327" actId="20577"/>
        <pc:sldMkLst>
          <pc:docMk/>
          <pc:sldMk cId="3968003778" sldId="267"/>
        </pc:sldMkLst>
        <pc:spChg chg="mod">
          <ac:chgData name="Megan Jones" userId="e70bd1df-aeb4-4da7-ae8d-3b826c5815b9" providerId="ADAL" clId="{281E41DC-A7D1-4526-8EFB-0F6C1FF3F990}" dt="2021-09-22T09:22:38.726" v="978" actId="1076"/>
          <ac:spMkLst>
            <pc:docMk/>
            <pc:sldMk cId="3968003778" sldId="267"/>
            <ac:spMk id="6" creationId="{B6C23ECB-2107-4D81-A0DC-9AB465C7D019}"/>
          </ac:spMkLst>
        </pc:spChg>
        <pc:picChg chg="add mod modCrop">
          <ac:chgData name="Megan Jones" userId="e70bd1df-aeb4-4da7-ae8d-3b826c5815b9" providerId="ADAL" clId="{281E41DC-A7D1-4526-8EFB-0F6C1FF3F990}" dt="2021-09-22T09:22:41.309" v="979" actId="1076"/>
          <ac:picMkLst>
            <pc:docMk/>
            <pc:sldMk cId="3968003778" sldId="267"/>
            <ac:picMk id="3" creationId="{50F23335-1DDC-47F1-9B47-961D17838FCB}"/>
          </ac:picMkLst>
        </pc:picChg>
        <pc:picChg chg="del">
          <ac:chgData name="Megan Jones" userId="e70bd1df-aeb4-4da7-ae8d-3b826c5815b9" providerId="ADAL" clId="{281E41DC-A7D1-4526-8EFB-0F6C1FF3F990}" dt="2021-09-22T09:22:09.219" v="972" actId="478"/>
          <ac:picMkLst>
            <pc:docMk/>
            <pc:sldMk cId="3968003778" sldId="267"/>
            <ac:picMk id="7" creationId="{1E11048B-6743-44A5-85D4-7E8B2042AA74}"/>
          </ac:picMkLst>
        </pc:picChg>
      </pc:sldChg>
      <pc:sldChg chg="addSp delSp modSp add del mod">
        <pc:chgData name="Megan Jones" userId="e70bd1df-aeb4-4da7-ae8d-3b826c5815b9" providerId="ADAL" clId="{281E41DC-A7D1-4526-8EFB-0F6C1FF3F990}" dt="2021-09-22T10:59:04.942" v="2752" actId="47"/>
        <pc:sldMkLst>
          <pc:docMk/>
          <pc:sldMk cId="1854320850" sldId="268"/>
        </pc:sldMkLst>
        <pc:spChg chg="add del mod">
          <ac:chgData name="Megan Jones" userId="e70bd1df-aeb4-4da7-ae8d-3b826c5815b9" providerId="ADAL" clId="{281E41DC-A7D1-4526-8EFB-0F6C1FF3F990}" dt="2021-09-22T09:27:44.621" v="1035" actId="478"/>
          <ac:spMkLst>
            <pc:docMk/>
            <pc:sldMk cId="1854320850" sldId="268"/>
            <ac:spMk id="2" creationId="{53F9E353-176C-4D08-87C4-448F27C2208A}"/>
          </ac:spMkLst>
        </pc:spChg>
        <pc:spChg chg="del mod">
          <ac:chgData name="Megan Jones" userId="e70bd1df-aeb4-4da7-ae8d-3b826c5815b9" providerId="ADAL" clId="{281E41DC-A7D1-4526-8EFB-0F6C1FF3F990}" dt="2021-09-22T09:27:41.714" v="1034" actId="478"/>
          <ac:spMkLst>
            <pc:docMk/>
            <pc:sldMk cId="1854320850" sldId="268"/>
            <ac:spMk id="6" creationId="{B6C23ECB-2107-4D81-A0DC-9AB465C7D019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8" creationId="{3978437D-EBDE-41CB-A5A8-C329D220F4D1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9" creationId="{F7E01F06-EBD0-4F07-A897-979E848EF4DA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10" creationId="{D7054141-7989-46E0-945D-C6A794763E93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11" creationId="{EFD8B39D-04D4-455C-BBF9-3509F7A9F3D0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12" creationId="{391DEF98-8123-4DC5-AB21-9E0C97BD12EF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13" creationId="{B1ADFE59-30BC-4B6D-ACED-C672E50FD1F0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14" creationId="{BEDF21E2-B571-4DD7-B5DF-2D148BDDEB04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15" creationId="{CFC8D848-C18E-43FC-B6CB-B8EA1B0910C9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16" creationId="{A1CD7FA7-D8A4-47E3-995B-52B07BEA00ED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17" creationId="{D5E88201-48C1-4A29-B30C-65B984B08086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18" creationId="{88377831-1839-4C9F-B6BF-905A7A0A6344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19" creationId="{501BC4D5-4662-45CC-A7E4-D0D3CE06B9C7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20" creationId="{12716276-3E46-40A9-9776-1EF50F22A58B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21" creationId="{5A081754-68F0-4282-AE69-CC5446E4D71B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22" creationId="{BB5C4C0D-C191-45B8-B845-13544056259E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23" creationId="{C6548AE1-A490-48CD-90E7-100CDAF9B812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24" creationId="{D54FB452-7799-4F2D-95CB-70E6D6E2D40B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25" creationId="{6B0C7078-A74B-4366-8391-E1D114BA68F4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26" creationId="{3A143759-D775-407F-88AC-5C11E94DAB5E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27" creationId="{49B571FA-2ED4-40DF-BB30-53C930C5C89A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28" creationId="{A46B2CDB-3A8D-46B2-B898-0269A4493B59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29" creationId="{877CC3B2-C8EF-42B7-9136-FE4D12E01D29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30" creationId="{E2333623-151B-4F8C-AA7E-8D6D65983CEF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31" creationId="{E0756AEC-34E7-45CA-9393-3A3A060AC02E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32" creationId="{ECA761CF-8FFA-4CA8-BA86-80AFFAF8D967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33" creationId="{DC463341-6DE8-427A-9F0B-1D0C8844F216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34" creationId="{BD3AC09A-9AC5-47F8-AEF3-BF9C6D0E77AE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35" creationId="{F714BAE0-CA0F-4CB9-B89B-47ED4ACA392A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36" creationId="{8847BC08-75A4-4138-81D1-86E17E78AA72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37" creationId="{2CC0AA6C-30BF-4540-A7C6-3E0EDFFBAD86}"/>
          </ac:spMkLst>
        </pc:spChg>
        <pc:spChg chg="mod">
          <ac:chgData name="Megan Jones" userId="e70bd1df-aeb4-4da7-ae8d-3b826c5815b9" providerId="ADAL" clId="{281E41DC-A7D1-4526-8EFB-0F6C1FF3F990}" dt="2021-09-22T09:26:49.651" v="1025"/>
          <ac:spMkLst>
            <pc:docMk/>
            <pc:sldMk cId="1854320850" sldId="268"/>
            <ac:spMk id="38" creationId="{7B8837FB-C11A-4606-9311-5A85723FCEBB}"/>
          </ac:spMkLst>
        </pc:spChg>
        <pc:grpChg chg="add mod">
          <ac:chgData name="Megan Jones" userId="e70bd1df-aeb4-4da7-ae8d-3b826c5815b9" providerId="ADAL" clId="{281E41DC-A7D1-4526-8EFB-0F6C1FF3F990}" dt="2021-09-22T09:27:54.972" v="1037" actId="14100"/>
          <ac:grpSpMkLst>
            <pc:docMk/>
            <pc:sldMk cId="1854320850" sldId="268"/>
            <ac:grpSpMk id="7" creationId="{CB2A5BA8-E791-4867-A878-BD6A0DB9FE45}"/>
          </ac:grpSpMkLst>
        </pc:grpChg>
        <pc:picChg chg="del">
          <ac:chgData name="Megan Jones" userId="e70bd1df-aeb4-4da7-ae8d-3b826c5815b9" providerId="ADAL" clId="{281E41DC-A7D1-4526-8EFB-0F6C1FF3F990}" dt="2021-09-22T09:26:26.555" v="1019" actId="478"/>
          <ac:picMkLst>
            <pc:docMk/>
            <pc:sldMk cId="1854320850" sldId="268"/>
            <ac:picMk id="3" creationId="{50F23335-1DDC-47F1-9B47-961D17838FCB}"/>
          </ac:picMkLst>
        </pc:picChg>
      </pc:sldChg>
      <pc:sldChg chg="addSp delSp modSp add mod">
        <pc:chgData name="Megan Jones" userId="e70bd1df-aeb4-4da7-ae8d-3b826c5815b9" providerId="ADAL" clId="{281E41DC-A7D1-4526-8EFB-0F6C1FF3F990}" dt="2021-09-27T12:11:51.780" v="4411" actId="20577"/>
        <pc:sldMkLst>
          <pc:docMk/>
          <pc:sldMk cId="2261667564" sldId="269"/>
        </pc:sldMkLst>
        <pc:spChg chg="mod">
          <ac:chgData name="Megan Jones" userId="e70bd1df-aeb4-4da7-ae8d-3b826c5815b9" providerId="ADAL" clId="{281E41DC-A7D1-4526-8EFB-0F6C1FF3F990}" dt="2021-09-22T09:28:55.795" v="1108" actId="20577"/>
          <ac:spMkLst>
            <pc:docMk/>
            <pc:sldMk cId="2261667564" sldId="269"/>
            <ac:spMk id="6" creationId="{B6C23ECB-2107-4D81-A0DC-9AB465C7D019}"/>
          </ac:spMkLst>
        </pc:spChg>
        <pc:spChg chg="add mod">
          <ac:chgData name="Megan Jones" userId="e70bd1df-aeb4-4da7-ae8d-3b826c5815b9" providerId="ADAL" clId="{281E41DC-A7D1-4526-8EFB-0F6C1FF3F990}" dt="2021-09-27T12:11:51.780" v="4411" actId="20577"/>
          <ac:spMkLst>
            <pc:docMk/>
            <pc:sldMk cId="2261667564" sldId="269"/>
            <ac:spMk id="7" creationId="{52234E23-8106-49FA-A141-500E6BDD11B5}"/>
          </ac:spMkLst>
        </pc:spChg>
        <pc:picChg chg="del">
          <ac:chgData name="Megan Jones" userId="e70bd1df-aeb4-4da7-ae8d-3b826c5815b9" providerId="ADAL" clId="{281E41DC-A7D1-4526-8EFB-0F6C1FF3F990}" dt="2021-09-22T09:28:19.387" v="1039" actId="478"/>
          <ac:picMkLst>
            <pc:docMk/>
            <pc:sldMk cId="2261667564" sldId="269"/>
            <ac:picMk id="3" creationId="{50F23335-1DDC-47F1-9B47-961D17838FCB}"/>
          </ac:picMkLst>
        </pc:picChg>
      </pc:sldChg>
      <pc:sldChg chg="addSp delSp modSp add mod addCm delCm">
        <pc:chgData name="Megan Jones" userId="e70bd1df-aeb4-4da7-ae8d-3b826c5815b9" providerId="ADAL" clId="{281E41DC-A7D1-4526-8EFB-0F6C1FF3F990}" dt="2021-09-22T11:50:12.385" v="2771" actId="478"/>
        <pc:sldMkLst>
          <pc:docMk/>
          <pc:sldMk cId="4089562886" sldId="270"/>
        </pc:sldMkLst>
        <pc:spChg chg="del">
          <ac:chgData name="Megan Jones" userId="e70bd1df-aeb4-4da7-ae8d-3b826c5815b9" providerId="ADAL" clId="{281E41DC-A7D1-4526-8EFB-0F6C1FF3F990}" dt="2021-09-22T10:45:18.665" v="1613" actId="478"/>
          <ac:spMkLst>
            <pc:docMk/>
            <pc:sldMk cId="4089562886" sldId="270"/>
            <ac:spMk id="4" creationId="{00000000-0000-0000-0000-000000000000}"/>
          </ac:spMkLst>
        </pc:spChg>
        <pc:spChg chg="del">
          <ac:chgData name="Megan Jones" userId="e70bd1df-aeb4-4da7-ae8d-3b826c5815b9" providerId="ADAL" clId="{281E41DC-A7D1-4526-8EFB-0F6C1FF3F990}" dt="2021-09-22T11:50:12.385" v="2771" actId="478"/>
          <ac:spMkLst>
            <pc:docMk/>
            <pc:sldMk cId="4089562886" sldId="270"/>
            <ac:spMk id="5" creationId="{00000000-0000-0000-0000-000000000000}"/>
          </ac:spMkLst>
        </pc:spChg>
        <pc:spChg chg="add mod">
          <ac:chgData name="Megan Jones" userId="e70bd1df-aeb4-4da7-ae8d-3b826c5815b9" providerId="ADAL" clId="{281E41DC-A7D1-4526-8EFB-0F6C1FF3F990}" dt="2021-09-22T10:41:44.659" v="1324" actId="14100"/>
          <ac:spMkLst>
            <pc:docMk/>
            <pc:sldMk cId="4089562886" sldId="270"/>
            <ac:spMk id="50" creationId="{97522DAD-4A70-4901-B977-05CD413A0F45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51" creationId="{7C68B53D-3278-420E-8340-138824A7C82D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52" creationId="{CC911D0E-F3ED-4AD8-82E2-B6262C3A6DC2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53" creationId="{B6D6F6A0-85D0-431B-9183-156A65437B00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54" creationId="{7F197AF5-AB0B-4802-818D-775C8D8210E7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55" creationId="{7957748D-EF59-4080-A142-26CE0C26F0C0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56" creationId="{B52FE6F7-CB0F-45A8-9DFF-770E9990A1CD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57" creationId="{1197C783-CE10-43E9-8D85-227F06DB5F4C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58" creationId="{65065E7B-E889-4063-AEA2-2060A834FFE1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59" creationId="{CEA8B551-F08D-4B7F-9BB7-96934F49446D}"/>
          </ac:spMkLst>
        </pc:spChg>
        <pc:spChg chg="add del mod">
          <ac:chgData name="Megan Jones" userId="e70bd1df-aeb4-4da7-ae8d-3b826c5815b9" providerId="ADAL" clId="{281E41DC-A7D1-4526-8EFB-0F6C1FF3F990}" dt="2021-09-22T10:54:11.146" v="2615" actId="478"/>
          <ac:spMkLst>
            <pc:docMk/>
            <pc:sldMk cId="4089562886" sldId="270"/>
            <ac:spMk id="60" creationId="{17D563B1-C838-4B84-A548-F9E85F45B538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61" creationId="{A0018473-124D-470E-852F-CE6282FA3EF3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62" creationId="{1745F29C-D1B1-47F0-82A4-C55B132F9072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63" creationId="{9FE1E469-FF44-464C-BE89-19D643BAF5E8}"/>
          </ac:spMkLst>
        </pc:spChg>
        <pc:spChg chg="add mod">
          <ac:chgData name="Megan Jones" userId="e70bd1df-aeb4-4da7-ae8d-3b826c5815b9" providerId="ADAL" clId="{281E41DC-A7D1-4526-8EFB-0F6C1FF3F990}" dt="2021-09-22T10:59:23.894" v="2769" actId="1035"/>
          <ac:spMkLst>
            <pc:docMk/>
            <pc:sldMk cId="4089562886" sldId="270"/>
            <ac:spMk id="64" creationId="{2D18710A-F1F1-4A8D-BB59-9D44A85E4246}"/>
          </ac:spMkLst>
        </pc:spChg>
        <pc:grpChg chg="del">
          <ac:chgData name="Megan Jones" userId="e70bd1df-aeb4-4da7-ae8d-3b826c5815b9" providerId="ADAL" clId="{281E41DC-A7D1-4526-8EFB-0F6C1FF3F990}" dt="2021-09-22T10:36:55.574" v="1246" actId="478"/>
          <ac:grpSpMkLst>
            <pc:docMk/>
            <pc:sldMk cId="4089562886" sldId="270"/>
            <ac:grpSpMk id="7" creationId="{CB2A5BA8-E791-4867-A878-BD6A0DB9FE45}"/>
          </ac:grpSpMkLst>
        </pc:grpChg>
        <pc:picChg chg="add mod">
          <ac:chgData name="Megan Jones" userId="e70bd1df-aeb4-4da7-ae8d-3b826c5815b9" providerId="ADAL" clId="{281E41DC-A7D1-4526-8EFB-0F6C1FF3F990}" dt="2021-09-22T10:59:29.998" v="2770" actId="1076"/>
          <ac:picMkLst>
            <pc:docMk/>
            <pc:sldMk cId="4089562886" sldId="270"/>
            <ac:picMk id="3" creationId="{CF39926F-EC02-498B-B0E6-06AA89270501}"/>
          </ac:picMkLst>
        </pc:picChg>
        <pc:picChg chg="add mod">
          <ac:chgData name="Megan Jones" userId="e70bd1df-aeb4-4da7-ae8d-3b826c5815b9" providerId="ADAL" clId="{281E41DC-A7D1-4526-8EFB-0F6C1FF3F990}" dt="2021-09-22T10:59:23.894" v="2769" actId="1035"/>
          <ac:picMkLst>
            <pc:docMk/>
            <pc:sldMk cId="4089562886" sldId="270"/>
            <ac:picMk id="39" creationId="{B0597349-ADAC-49F8-84F1-30C5FCD37DDF}"/>
          </ac:picMkLst>
        </pc:picChg>
        <pc:picChg chg="add mod">
          <ac:chgData name="Megan Jones" userId="e70bd1df-aeb4-4da7-ae8d-3b826c5815b9" providerId="ADAL" clId="{281E41DC-A7D1-4526-8EFB-0F6C1FF3F990}" dt="2021-09-22T10:59:23.894" v="2769" actId="1035"/>
          <ac:picMkLst>
            <pc:docMk/>
            <pc:sldMk cId="4089562886" sldId="270"/>
            <ac:picMk id="41" creationId="{CAD5C9E3-AFE6-41C6-96B7-9ACC75A98E6E}"/>
          </ac:picMkLst>
        </pc:picChg>
        <pc:picChg chg="add mod">
          <ac:chgData name="Megan Jones" userId="e70bd1df-aeb4-4da7-ae8d-3b826c5815b9" providerId="ADAL" clId="{281E41DC-A7D1-4526-8EFB-0F6C1FF3F990}" dt="2021-09-22T10:59:23.894" v="2769" actId="1035"/>
          <ac:picMkLst>
            <pc:docMk/>
            <pc:sldMk cId="4089562886" sldId="270"/>
            <ac:picMk id="43" creationId="{B130D934-C01A-4053-8C13-AF0FE4F179B8}"/>
          </ac:picMkLst>
        </pc:picChg>
        <pc:picChg chg="add mod">
          <ac:chgData name="Megan Jones" userId="e70bd1df-aeb4-4da7-ae8d-3b826c5815b9" providerId="ADAL" clId="{281E41DC-A7D1-4526-8EFB-0F6C1FF3F990}" dt="2021-09-22T10:59:23.894" v="2769" actId="1035"/>
          <ac:picMkLst>
            <pc:docMk/>
            <pc:sldMk cId="4089562886" sldId="270"/>
            <ac:picMk id="45" creationId="{8F77A2DB-F2D8-4057-A807-760DD50690F1}"/>
          </ac:picMkLst>
        </pc:picChg>
        <pc:picChg chg="add mod">
          <ac:chgData name="Megan Jones" userId="e70bd1df-aeb4-4da7-ae8d-3b826c5815b9" providerId="ADAL" clId="{281E41DC-A7D1-4526-8EFB-0F6C1FF3F990}" dt="2021-09-22T10:59:23.894" v="2769" actId="1035"/>
          <ac:picMkLst>
            <pc:docMk/>
            <pc:sldMk cId="4089562886" sldId="270"/>
            <ac:picMk id="47" creationId="{35746235-FE2C-4623-8E85-3080908EAD42}"/>
          </ac:picMkLst>
        </pc:picChg>
        <pc:picChg chg="add mod">
          <ac:chgData name="Megan Jones" userId="e70bd1df-aeb4-4da7-ae8d-3b826c5815b9" providerId="ADAL" clId="{281E41DC-A7D1-4526-8EFB-0F6C1FF3F990}" dt="2021-09-22T10:59:23.894" v="2769" actId="1035"/>
          <ac:picMkLst>
            <pc:docMk/>
            <pc:sldMk cId="4089562886" sldId="270"/>
            <ac:picMk id="49" creationId="{1C8940EA-996E-4809-9963-EBE80827DD9C}"/>
          </ac:picMkLst>
        </pc:picChg>
      </pc:sldChg>
      <pc:sldChg chg="addSp delSp modSp add mod modNotesTx">
        <pc:chgData name="Megan Jones" userId="e70bd1df-aeb4-4da7-ae8d-3b826c5815b9" providerId="ADAL" clId="{281E41DC-A7D1-4526-8EFB-0F6C1FF3F990}" dt="2021-10-01T14:59:21.903" v="5227" actId="20577"/>
        <pc:sldMkLst>
          <pc:docMk/>
          <pc:sldMk cId="1509192721" sldId="271"/>
        </pc:sldMkLst>
        <pc:spChg chg="add del mod">
          <ac:chgData name="Megan Jones" userId="e70bd1df-aeb4-4da7-ae8d-3b826c5815b9" providerId="ADAL" clId="{281E41DC-A7D1-4526-8EFB-0F6C1FF3F990}" dt="2021-09-24T13:44:31.297" v="3342" actId="478"/>
          <ac:spMkLst>
            <pc:docMk/>
            <pc:sldMk cId="1509192721" sldId="271"/>
            <ac:spMk id="3" creationId="{F0D12DA9-01C7-4CD0-9CA2-2CC884CB55E2}"/>
          </ac:spMkLst>
        </pc:spChg>
        <pc:spChg chg="del">
          <ac:chgData name="Megan Jones" userId="e70bd1df-aeb4-4da7-ae8d-3b826c5815b9" providerId="ADAL" clId="{281E41DC-A7D1-4526-8EFB-0F6C1FF3F990}" dt="2021-09-24T13:44:28.179" v="3340" actId="478"/>
          <ac:spMkLst>
            <pc:docMk/>
            <pc:sldMk cId="1509192721" sldId="271"/>
            <ac:spMk id="6" creationId="{B6C23ECB-2107-4D81-A0DC-9AB465C7D019}"/>
          </ac:spMkLst>
        </pc:spChg>
        <pc:spChg chg="del mod">
          <ac:chgData name="Megan Jones" userId="e70bd1df-aeb4-4da7-ae8d-3b826c5815b9" providerId="ADAL" clId="{281E41DC-A7D1-4526-8EFB-0F6C1FF3F990}" dt="2021-09-24T13:44:03.082" v="3332"/>
          <ac:spMkLst>
            <pc:docMk/>
            <pc:sldMk cId="1509192721" sldId="271"/>
            <ac:spMk id="7" creationId="{52234E23-8106-49FA-A141-500E6BDD11B5}"/>
          </ac:spMkLst>
        </pc:spChg>
        <pc:spChg chg="add mod">
          <ac:chgData name="Megan Jones" userId="e70bd1df-aeb4-4da7-ae8d-3b826c5815b9" providerId="ADAL" clId="{281E41DC-A7D1-4526-8EFB-0F6C1FF3F990}" dt="2021-09-24T13:45:34.242" v="3405" actId="20577"/>
          <ac:spMkLst>
            <pc:docMk/>
            <pc:sldMk cId="1509192721" sldId="271"/>
            <ac:spMk id="8" creationId="{94766044-EA63-4D18-8455-DC7A9FB82B04}"/>
          </ac:spMkLst>
        </pc:spChg>
        <pc:spChg chg="add mod">
          <ac:chgData name="Megan Jones" userId="e70bd1df-aeb4-4da7-ae8d-3b826c5815b9" providerId="ADAL" clId="{281E41DC-A7D1-4526-8EFB-0F6C1FF3F990}" dt="2021-09-24T13:44:34.825" v="3343" actId="14100"/>
          <ac:spMkLst>
            <pc:docMk/>
            <pc:sldMk cId="1509192721" sldId="271"/>
            <ac:spMk id="9" creationId="{61553E08-00A6-4736-B9B3-0BF1F0997AA2}"/>
          </ac:spMkLst>
        </pc:spChg>
        <pc:spChg chg="add mod">
          <ac:chgData name="Megan Jones" userId="e70bd1df-aeb4-4da7-ae8d-3b826c5815b9" providerId="ADAL" clId="{281E41DC-A7D1-4526-8EFB-0F6C1FF3F990}" dt="2021-09-24T13:45:17.028" v="3397" actId="1076"/>
          <ac:spMkLst>
            <pc:docMk/>
            <pc:sldMk cId="1509192721" sldId="271"/>
            <ac:spMk id="11" creationId="{2CD8580D-E83D-4884-AD0F-430338CFA252}"/>
          </ac:spMkLst>
        </pc:spChg>
        <pc:spChg chg="add mod">
          <ac:chgData name="Megan Jones" userId="e70bd1df-aeb4-4da7-ae8d-3b826c5815b9" providerId="ADAL" clId="{281E41DC-A7D1-4526-8EFB-0F6C1FF3F990}" dt="2021-09-24T13:46:09.698" v="3423" actId="1076"/>
          <ac:spMkLst>
            <pc:docMk/>
            <pc:sldMk cId="1509192721" sldId="271"/>
            <ac:spMk id="12" creationId="{A647184A-FDC5-440C-B604-C62E0B3D2160}"/>
          </ac:spMkLst>
        </pc:spChg>
        <pc:graphicFrameChg chg="add mod">
          <ac:chgData name="Megan Jones" userId="e70bd1df-aeb4-4da7-ae8d-3b826c5815b9" providerId="ADAL" clId="{281E41DC-A7D1-4526-8EFB-0F6C1FF3F990}" dt="2021-09-24T13:45:17.028" v="3397" actId="1076"/>
          <ac:graphicFrameMkLst>
            <pc:docMk/>
            <pc:sldMk cId="1509192721" sldId="271"/>
            <ac:graphicFrameMk id="10" creationId="{9E601D5C-6717-4AE3-AF2B-FF90DFF7294F}"/>
          </ac:graphicFrameMkLst>
        </pc:graphicFrameChg>
      </pc:sldChg>
      <pc:sldChg chg="addSp delSp modSp add mod modNotesTx">
        <pc:chgData name="Megan Jones" userId="e70bd1df-aeb4-4da7-ae8d-3b826c5815b9" providerId="ADAL" clId="{281E41DC-A7D1-4526-8EFB-0F6C1FF3F990}" dt="2021-10-01T14:59:17.404" v="5226" actId="20577"/>
        <pc:sldMkLst>
          <pc:docMk/>
          <pc:sldMk cId="1809650130" sldId="272"/>
        </pc:sldMkLst>
        <pc:spChg chg="add del mod">
          <ac:chgData name="Megan Jones" userId="e70bd1df-aeb4-4da7-ae8d-3b826c5815b9" providerId="ADAL" clId="{281E41DC-A7D1-4526-8EFB-0F6C1FF3F990}" dt="2021-09-24T13:54:35.825" v="3923" actId="478"/>
          <ac:spMkLst>
            <pc:docMk/>
            <pc:sldMk cId="1809650130" sldId="272"/>
            <ac:spMk id="3" creationId="{CA3DC753-CAD5-4CDF-805C-F930034A3768}"/>
          </ac:spMkLst>
        </pc:spChg>
        <pc:spChg chg="del">
          <ac:chgData name="Megan Jones" userId="e70bd1df-aeb4-4da7-ae8d-3b826c5815b9" providerId="ADAL" clId="{281E41DC-A7D1-4526-8EFB-0F6C1FF3F990}" dt="2021-09-24T14:17:32.762" v="4032" actId="478"/>
          <ac:spMkLst>
            <pc:docMk/>
            <pc:sldMk cId="1809650130" sldId="272"/>
            <ac:spMk id="4" creationId="{00000000-0000-0000-0000-000000000000}"/>
          </ac:spMkLst>
        </pc:spChg>
        <pc:spChg chg="del">
          <ac:chgData name="Megan Jones" userId="e70bd1df-aeb4-4da7-ae8d-3b826c5815b9" providerId="ADAL" clId="{281E41DC-A7D1-4526-8EFB-0F6C1FF3F990}" dt="2021-09-24T14:17:29.066" v="4031" actId="478"/>
          <ac:spMkLst>
            <pc:docMk/>
            <pc:sldMk cId="1809650130" sldId="272"/>
            <ac:spMk id="5" creationId="{00000000-0000-0000-0000-000000000000}"/>
          </ac:spMkLst>
        </pc:spChg>
        <pc:spChg chg="del">
          <ac:chgData name="Megan Jones" userId="e70bd1df-aeb4-4da7-ae8d-3b826c5815b9" providerId="ADAL" clId="{281E41DC-A7D1-4526-8EFB-0F6C1FF3F990}" dt="2021-09-24T13:54:31.371" v="3921" actId="478"/>
          <ac:spMkLst>
            <pc:docMk/>
            <pc:sldMk cId="1809650130" sldId="272"/>
            <ac:spMk id="8" creationId="{94766044-EA63-4D18-8455-DC7A9FB82B04}"/>
          </ac:spMkLst>
        </pc:spChg>
        <pc:spChg chg="del">
          <ac:chgData name="Megan Jones" userId="e70bd1df-aeb4-4da7-ae8d-3b826c5815b9" providerId="ADAL" clId="{281E41DC-A7D1-4526-8EFB-0F6C1FF3F990}" dt="2021-09-24T13:54:40.360" v="3927" actId="478"/>
          <ac:spMkLst>
            <pc:docMk/>
            <pc:sldMk cId="1809650130" sldId="272"/>
            <ac:spMk id="9" creationId="{61553E08-00A6-4736-B9B3-0BF1F0997AA2}"/>
          </ac:spMkLst>
        </pc:spChg>
        <pc:spChg chg="del">
          <ac:chgData name="Megan Jones" userId="e70bd1df-aeb4-4da7-ae8d-3b826c5815b9" providerId="ADAL" clId="{281E41DC-A7D1-4526-8EFB-0F6C1FF3F990}" dt="2021-09-24T13:54:38.913" v="3926" actId="478"/>
          <ac:spMkLst>
            <pc:docMk/>
            <pc:sldMk cId="1809650130" sldId="272"/>
            <ac:spMk id="11" creationId="{2CD8580D-E83D-4884-AD0F-430338CFA252}"/>
          </ac:spMkLst>
        </pc:spChg>
        <pc:spChg chg="del mod">
          <ac:chgData name="Megan Jones" userId="e70bd1df-aeb4-4da7-ae8d-3b826c5815b9" providerId="ADAL" clId="{281E41DC-A7D1-4526-8EFB-0F6C1FF3F990}" dt="2021-09-24T13:54:37.490" v="3925" actId="478"/>
          <ac:spMkLst>
            <pc:docMk/>
            <pc:sldMk cId="1809650130" sldId="272"/>
            <ac:spMk id="12" creationId="{A647184A-FDC5-440C-B604-C62E0B3D2160}"/>
          </ac:spMkLst>
        </pc:spChg>
        <pc:spChg chg="add mod">
          <ac:chgData name="Megan Jones" userId="e70bd1df-aeb4-4da7-ae8d-3b826c5815b9" providerId="ADAL" clId="{281E41DC-A7D1-4526-8EFB-0F6C1FF3F990}" dt="2021-09-24T13:55:03.905" v="3930" actId="14100"/>
          <ac:spMkLst>
            <pc:docMk/>
            <pc:sldMk cId="1809650130" sldId="272"/>
            <ac:spMk id="13" creationId="{A96C572B-C116-4EA3-B23E-43F3867DDDA9}"/>
          </ac:spMkLst>
        </pc:spChg>
        <pc:spChg chg="add mod">
          <ac:chgData name="Megan Jones" userId="e70bd1df-aeb4-4da7-ae8d-3b826c5815b9" providerId="ADAL" clId="{281E41DC-A7D1-4526-8EFB-0F6C1FF3F990}" dt="2021-09-24T14:17:40.057" v="4044" actId="1036"/>
          <ac:spMkLst>
            <pc:docMk/>
            <pc:sldMk cId="1809650130" sldId="272"/>
            <ac:spMk id="15" creationId="{CE7A8E85-DBDE-485E-AD4D-27F5705E3806}"/>
          </ac:spMkLst>
        </pc:spChg>
        <pc:spChg chg="add mod">
          <ac:chgData name="Megan Jones" userId="e70bd1df-aeb4-4da7-ae8d-3b826c5815b9" providerId="ADAL" clId="{281E41DC-A7D1-4526-8EFB-0F6C1FF3F990}" dt="2021-09-24T15:25:14.745" v="4133" actId="20577"/>
          <ac:spMkLst>
            <pc:docMk/>
            <pc:sldMk cId="1809650130" sldId="272"/>
            <ac:spMk id="16" creationId="{798500CD-7FD9-4E62-9A80-A5FAF63D5556}"/>
          </ac:spMkLst>
        </pc:spChg>
        <pc:graphicFrameChg chg="del">
          <ac:chgData name="Megan Jones" userId="e70bd1df-aeb4-4da7-ae8d-3b826c5815b9" providerId="ADAL" clId="{281E41DC-A7D1-4526-8EFB-0F6C1FF3F990}" dt="2021-09-24T13:54:32.040" v="3922" actId="478"/>
          <ac:graphicFrameMkLst>
            <pc:docMk/>
            <pc:sldMk cId="1809650130" sldId="272"/>
            <ac:graphicFrameMk id="10" creationId="{9E601D5C-6717-4AE3-AF2B-FF90DFF7294F}"/>
          </ac:graphicFrameMkLst>
        </pc:graphicFrameChg>
        <pc:graphicFrameChg chg="add mod">
          <ac:chgData name="Megan Jones" userId="e70bd1df-aeb4-4da7-ae8d-3b826c5815b9" providerId="ADAL" clId="{281E41DC-A7D1-4526-8EFB-0F6C1FF3F990}" dt="2021-09-24T14:17:40.057" v="4044" actId="1036"/>
          <ac:graphicFrameMkLst>
            <pc:docMk/>
            <pc:sldMk cId="1809650130" sldId="272"/>
            <ac:graphicFrameMk id="14" creationId="{58E34630-D749-4E65-8FE0-9799FA31AA2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9A833-7AD2-4481-83D1-095B6EA711D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A1567-B569-4FC5-ACEA-F7FAC1ED4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1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07A7-B0AA-46BA-BDCC-04F80111CBC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76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07A7-B0AA-46BA-BDCC-04F80111CBC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9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07A7-B0AA-46BA-BDCC-04F80111CBC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59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Naloxone – equipped officers in West </a:t>
            </a:r>
            <a:r>
              <a:rPr lang="en-US" dirty="0" err="1"/>
              <a:t>Mids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07A7-B0AA-46BA-BDCC-04F80111CBC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84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07A7-B0AA-46BA-BDCC-04F80111CBC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76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07A7-B0AA-46BA-BDCC-04F80111CBC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63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07A7-B0AA-46BA-BDCC-04F80111CBC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43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07A7-B0AA-46BA-BDCC-04F80111CBC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21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E7806-A24E-4571-A00C-C79FA6F82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E1E3C0-B13B-4492-AF2D-87B39E240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19C158-32B1-48DB-90A7-53318795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8D20C6-CBE0-4A1D-A3FA-6ED4EEF3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CDE7AB-6AF1-4EEE-8719-0B55639A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5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2AB03-0798-47DE-8252-E584EA7B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45E6E1-C637-4456-A013-772AA313F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2612BC-984C-42F5-9D5C-1CA077B1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51BFA5-18E7-436F-B9AE-FFE92D2E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91F85-625C-4C21-A6FD-483C5A8F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8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6AD1BB-E556-43BD-812E-DA84D5E05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97E935-8F80-4167-BA94-37AC988B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3241E8-5E9F-4E40-980B-1DBF8DFD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1E3264-DD90-43A3-B7E8-46449C59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5E74BA-A39E-4EF9-8443-F983DFA5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2233"/>
          <a:stretch/>
        </p:blipFill>
        <p:spPr>
          <a:xfrm>
            <a:off x="-1" y="-31737"/>
            <a:ext cx="12192001" cy="494767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075492" y="1796557"/>
            <a:ext cx="4832163" cy="457776"/>
          </a:xfrm>
        </p:spPr>
        <p:txBody>
          <a:bodyPr/>
          <a:lstStyle>
            <a:lvl1pPr>
              <a:buNone/>
              <a:defRPr sz="253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(Insert presenter name) 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75493" y="483688"/>
            <a:ext cx="4807108" cy="1174670"/>
          </a:xfrm>
        </p:spPr>
        <p:txBody>
          <a:bodyPr/>
          <a:lstStyle>
            <a:lvl1pPr>
              <a:defRPr sz="362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(Insert presentation title) 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075492" y="2257460"/>
            <a:ext cx="4832163" cy="457776"/>
          </a:xfrm>
        </p:spPr>
        <p:txBody>
          <a:bodyPr/>
          <a:lstStyle>
            <a:lvl1pPr>
              <a:buNone/>
              <a:defRPr sz="253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(Insert date)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91" y="5435812"/>
            <a:ext cx="4920609" cy="8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2409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2233"/>
          <a:stretch/>
        </p:blipFill>
        <p:spPr>
          <a:xfrm>
            <a:off x="-1" y="-31737"/>
            <a:ext cx="12192001" cy="494767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075492" y="1796557"/>
            <a:ext cx="4832163" cy="457776"/>
          </a:xfrm>
        </p:spPr>
        <p:txBody>
          <a:bodyPr/>
          <a:lstStyle>
            <a:lvl1pPr>
              <a:buNone/>
              <a:defRPr sz="253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(Insert presenter name) 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75493" y="483688"/>
            <a:ext cx="4807108" cy="1174670"/>
          </a:xfrm>
        </p:spPr>
        <p:txBody>
          <a:bodyPr/>
          <a:lstStyle>
            <a:lvl1pPr>
              <a:defRPr sz="362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(Insert presentation title) 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075492" y="2257460"/>
            <a:ext cx="4832163" cy="457776"/>
          </a:xfrm>
        </p:spPr>
        <p:txBody>
          <a:bodyPr/>
          <a:lstStyle>
            <a:lvl1pPr>
              <a:buNone/>
              <a:defRPr sz="253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(Insert date)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91" y="5435812"/>
            <a:ext cx="4920609" cy="8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65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view/Content Slide (Bullets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6094" y="483688"/>
            <a:ext cx="6249996" cy="117467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(Insert: Overview of session)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095" y="1658358"/>
            <a:ext cx="6249997" cy="3869501"/>
          </a:xfrm>
        </p:spPr>
        <p:txBody>
          <a:bodyPr/>
          <a:lstStyle>
            <a:lvl1pPr>
              <a:defRPr baseline="0"/>
            </a:lvl1pPr>
            <a:lvl2pPr>
              <a:defRPr sz="2358"/>
            </a:lvl2pPr>
            <a:lvl3pPr>
              <a:defRPr sz="2358"/>
            </a:lvl3pPr>
            <a:lvl4pPr>
              <a:defRPr sz="2358"/>
            </a:lvl4pPr>
            <a:lvl5pPr>
              <a:defRPr sz="2358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 - Date</a:t>
            </a:r>
            <a:endParaRPr lang="en-US" sz="1824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CEC8780D-7CEE-420D-881A-81AFB51D8A36}" type="slidenum">
              <a:rPr lang="en-US" altLang="en-US" smtClean="0"/>
              <a:pPr/>
              <a:t>‹#›</a:t>
            </a:fld>
            <a:endParaRPr lang="en-US" altLang="en-US" sz="1824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391" r="6841" b="6043"/>
          <a:stretch/>
        </p:blipFill>
        <p:spPr>
          <a:xfrm>
            <a:off x="7532589" y="164154"/>
            <a:ext cx="4570965" cy="4374894"/>
          </a:xfrm>
          <a:prstGeom prst="rect">
            <a:avLst/>
          </a:prstGeom>
        </p:spPr>
      </p:pic>
      <p:sp>
        <p:nvSpPr>
          <p:cNvPr id="20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6200000">
            <a:off x="-312290" y="1963097"/>
            <a:ext cx="864037" cy="23945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E6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6200000">
            <a:off x="-312289" y="3023024"/>
            <a:ext cx="864037" cy="23945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6200000">
            <a:off x="-311114" y="4151542"/>
            <a:ext cx="864037" cy="23945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8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6200000">
            <a:off x="-312289" y="5211469"/>
            <a:ext cx="864037" cy="23945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8E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</p:spTree>
    <p:extLst>
      <p:ext uri="{BB962C8B-B14F-4D97-AF65-F5344CB8AC3E}">
        <p14:creationId xmlns:p14="http://schemas.microsoft.com/office/powerpoint/2010/main" val="375378981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Slide (Paragrap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6">
            <a:extLst>
              <a:ext uri="{FF2B5EF4-FFF2-40B4-BE49-F238E27FC236}">
                <a16:creationId xmlns:a16="http://schemas.microsoft.com/office/drawing/2014/main" xmlns="" id="{1E3B9FEC-22B7-4FE3-B73D-CDC86E43E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92131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 userDrawn="1"/>
        </p:nvSpPr>
        <p:spPr>
          <a:xfrm>
            <a:off x="4585684" y="425342"/>
            <a:ext cx="673427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27" dirty="0">
                <a:solidFill>
                  <a:srgbClr val="E64616"/>
                </a:solidFill>
                <a:latin typeface="+mj-lt"/>
              </a:rPr>
              <a:t>About</a:t>
            </a:r>
            <a:r>
              <a:rPr lang="en-GB" sz="3627" baseline="0" dirty="0">
                <a:solidFill>
                  <a:srgbClr val="E64616"/>
                </a:solidFill>
                <a:latin typeface="+mj-lt"/>
              </a:rPr>
              <a:t> us</a:t>
            </a:r>
            <a:endParaRPr lang="en-GB" sz="3627" dirty="0">
              <a:solidFill>
                <a:srgbClr val="E64616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85683" y="1210218"/>
            <a:ext cx="6856447" cy="436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2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Vision: </a:t>
            </a:r>
            <a:r>
              <a:rPr lang="en-GB" sz="2902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We believe everyone should have the opportunity to live healthy, safe and happy lives. </a:t>
            </a:r>
          </a:p>
          <a:p>
            <a:r>
              <a:rPr lang="en-GB" sz="2902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</a:p>
          <a:p>
            <a:r>
              <a:rPr lang="en-GB" sz="2902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Mission: </a:t>
            </a:r>
            <a:r>
              <a:rPr lang="en-GB" sz="2902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 empower and support people to make positive changes.</a:t>
            </a:r>
          </a:p>
          <a:p>
            <a:r>
              <a:rPr lang="en-GB" sz="2902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</a:p>
          <a:p>
            <a:r>
              <a:rPr lang="en-GB" sz="2902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Values: </a:t>
            </a:r>
            <a:r>
              <a:rPr lang="en-GB" sz="2902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Ambition, Compassion, Innovation, Integrity, Inclusivity.</a:t>
            </a:r>
          </a:p>
          <a:p>
            <a:endParaRPr lang="en-GB" sz="1632" dirty="0"/>
          </a:p>
        </p:txBody>
      </p:sp>
    </p:spTree>
    <p:extLst>
      <p:ext uri="{BB962C8B-B14F-4D97-AF65-F5344CB8AC3E}">
        <p14:creationId xmlns:p14="http://schemas.microsoft.com/office/powerpoint/2010/main" val="332272450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6094" y="483688"/>
            <a:ext cx="10559764" cy="117467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(Insert Slide title)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094" y="1646287"/>
            <a:ext cx="10559764" cy="3869501"/>
          </a:xfrm>
        </p:spPr>
        <p:txBody>
          <a:bodyPr/>
          <a:lstStyle>
            <a:lvl1pPr>
              <a:defRPr baseline="0"/>
            </a:lvl1pPr>
            <a:lvl2pPr>
              <a:defRPr sz="2358"/>
            </a:lvl2pPr>
            <a:lvl3pPr>
              <a:defRPr sz="2358"/>
            </a:lvl3pPr>
            <a:lvl4pPr>
              <a:defRPr sz="2358"/>
            </a:lvl4pPr>
            <a:lvl5pPr>
              <a:defRPr sz="2358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 - Date</a:t>
            </a:r>
            <a:endParaRPr lang="en-US" sz="1824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CEC8780D-7CEE-420D-881A-81AFB51D8A36}" type="slidenum">
              <a:rPr lang="en-US" altLang="en-US" smtClean="0"/>
              <a:pPr/>
              <a:t>‹#›</a:t>
            </a:fld>
            <a:endParaRPr lang="en-US" altLang="en-US" sz="1824" dirty="0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9295675" y="-26462"/>
            <a:ext cx="1866132" cy="510290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6200000">
            <a:off x="-554910" y="5877521"/>
            <a:ext cx="1527559" cy="417741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</p:spTree>
    <p:extLst>
      <p:ext uri="{BB962C8B-B14F-4D97-AF65-F5344CB8AC3E}">
        <p14:creationId xmlns:p14="http://schemas.microsoft.com/office/powerpoint/2010/main" val="104652305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(Para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56094" y="1735793"/>
            <a:ext cx="10841155" cy="3918446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2358"/>
            </a:lvl2pPr>
            <a:lvl3pPr marL="0" indent="0">
              <a:buNone/>
              <a:defRPr sz="2358"/>
            </a:lvl3pPr>
            <a:lvl4pPr marL="0" indent="0">
              <a:buNone/>
              <a:defRPr sz="2358"/>
            </a:lvl4pPr>
            <a:lvl5pPr marL="0" indent="0">
              <a:buNone/>
              <a:defRPr sz="2358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6094" y="556610"/>
            <a:ext cx="10777778" cy="117467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(Insert slide title)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 - Date</a:t>
            </a:r>
            <a:endParaRPr lang="en-US" sz="1824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E5C456D-BC1D-42E0-8CE3-1E42C860BF2B}" type="slidenum">
              <a:rPr lang="en-US" altLang="en-US"/>
              <a:pPr/>
              <a:t>‹#›</a:t>
            </a:fld>
            <a:endParaRPr lang="en-US" altLang="en-US" sz="1824">
              <a:latin typeface="Arial" panose="020B0604020202020204" pitchFamily="34" charset="0"/>
            </a:endParaRP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5400000">
            <a:off x="11219350" y="4767473"/>
            <a:ext cx="1527559" cy="417741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-11377" y="0"/>
            <a:ext cx="1866132" cy="510290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</p:spTree>
    <p:extLst>
      <p:ext uri="{BB962C8B-B14F-4D97-AF65-F5344CB8AC3E}">
        <p14:creationId xmlns:p14="http://schemas.microsoft.com/office/powerpoint/2010/main" val="25857835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(Bullets &amp; Sp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(Insert slide title)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093" y="1728128"/>
            <a:ext cx="5301971" cy="3869501"/>
          </a:xfrm>
        </p:spPr>
        <p:txBody>
          <a:bodyPr/>
          <a:lstStyle>
            <a:lvl1pPr>
              <a:defRPr sz="2902"/>
            </a:lvl1pPr>
            <a:lvl2pPr>
              <a:defRPr sz="2358"/>
            </a:lvl2pPr>
            <a:lvl3pPr>
              <a:defRPr sz="2358"/>
            </a:lvl3pPr>
            <a:lvl4pPr>
              <a:defRPr sz="2358"/>
            </a:lvl4pPr>
            <a:lvl5pPr>
              <a:defRPr sz="2358"/>
            </a:lvl5pPr>
            <a:lvl6pPr>
              <a:defRPr sz="2053"/>
            </a:lvl6pPr>
            <a:lvl7pPr>
              <a:defRPr sz="2053"/>
            </a:lvl7pPr>
            <a:lvl8pPr>
              <a:defRPr sz="2053"/>
            </a:lvl8pPr>
            <a:lvl9pPr>
              <a:defRPr sz="205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 - Date</a:t>
            </a:r>
            <a:endParaRPr lang="en-US" sz="1824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E46751-BE4A-417E-8A7F-A6A77C656807}" type="slidenum">
              <a:rPr lang="en-US" altLang="en-US"/>
              <a:pPr/>
              <a:t>‹#›</a:t>
            </a:fld>
            <a:endParaRPr lang="en-US" altLang="en-US" sz="1824">
              <a:latin typeface="Arial" panose="020B0604020202020204" pitchFamily="34" charset="0"/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670953" y="1731281"/>
            <a:ext cx="5062919" cy="38695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9295675" y="-26462"/>
            <a:ext cx="1866132" cy="510290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  <p:sp>
        <p:nvSpPr>
          <p:cNvPr id="9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6200000">
            <a:off x="-554910" y="5877521"/>
            <a:ext cx="1527559" cy="417741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</p:spTree>
    <p:extLst>
      <p:ext uri="{BB962C8B-B14F-4D97-AF65-F5344CB8AC3E}">
        <p14:creationId xmlns:p14="http://schemas.microsoft.com/office/powerpoint/2010/main" val="127984175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lide (Short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6094" y="483688"/>
            <a:ext cx="6315296" cy="117467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(Insert slide title)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 - Date</a:t>
            </a:r>
            <a:endParaRPr lang="en-US" sz="1824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154687-D7E9-4E77-9C34-F810DC52F31B}" type="slidenum">
              <a:rPr lang="en-US" altLang="en-US"/>
              <a:pPr/>
              <a:t>‹#›</a:t>
            </a:fld>
            <a:endParaRPr lang="en-US" altLang="en-US" sz="1824">
              <a:latin typeface="Arial" panose="020B0604020202020204" pitchFamily="34" charset="0"/>
            </a:endParaRPr>
          </a:p>
        </p:txBody>
      </p:sp>
      <p:sp>
        <p:nvSpPr>
          <p:cNvPr id="78" name="Freeform: Shape 10">
            <a:extLst>
              <a:ext uri="{FF2B5EF4-FFF2-40B4-BE49-F238E27FC236}">
                <a16:creationId xmlns:a16="http://schemas.microsoft.com/office/drawing/2014/main" xmlns="" id="{30E54A15-983A-490F-A7FB-0881E0C810F7}"/>
              </a:ext>
            </a:extLst>
          </p:cNvPr>
          <p:cNvSpPr/>
          <p:nvPr userDrawn="1"/>
        </p:nvSpPr>
        <p:spPr>
          <a:xfrm>
            <a:off x="6953405" y="-2793"/>
            <a:ext cx="5238595" cy="6860793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  <p:sp>
        <p:nvSpPr>
          <p:cNvPr id="80" name="Content Placeholder 79"/>
          <p:cNvSpPr>
            <a:spLocks noGrp="1"/>
          </p:cNvSpPr>
          <p:nvPr>
            <p:ph sz="quarter" idx="12"/>
          </p:nvPr>
        </p:nvSpPr>
        <p:spPr>
          <a:xfrm>
            <a:off x="937799" y="1731280"/>
            <a:ext cx="6309603" cy="38522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88" y="5975580"/>
            <a:ext cx="4048569" cy="7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898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687F0-677C-4832-9A17-4D637653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BE0881-9D20-4FF3-BEDB-2B2D22C3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0E4EEE-CBC6-4117-867E-B060D015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C544CA-728A-4D59-B386-0129A852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3A0A90-AE55-42E8-96C5-07AC5C7B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363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lide (Bullets &amp; Imag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(Insert slide title)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093" y="1705584"/>
            <a:ext cx="5301971" cy="3869501"/>
          </a:xfrm>
        </p:spPr>
        <p:txBody>
          <a:bodyPr/>
          <a:lstStyle>
            <a:lvl1pPr>
              <a:defRPr sz="2902"/>
            </a:lvl1pPr>
            <a:lvl2pPr>
              <a:defRPr sz="2358"/>
            </a:lvl2pPr>
            <a:lvl3pPr>
              <a:defRPr sz="2358"/>
            </a:lvl3pPr>
            <a:lvl4pPr>
              <a:defRPr sz="2358"/>
            </a:lvl4pPr>
            <a:lvl5pPr>
              <a:defRPr sz="2358"/>
            </a:lvl5pPr>
            <a:lvl6pPr>
              <a:defRPr sz="2053"/>
            </a:lvl6pPr>
            <a:lvl7pPr>
              <a:defRPr sz="2053"/>
            </a:lvl7pPr>
            <a:lvl8pPr>
              <a:defRPr sz="2053"/>
            </a:lvl8pPr>
            <a:lvl9pPr>
              <a:defRPr sz="205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 - Date</a:t>
            </a:r>
            <a:endParaRPr lang="en-US" sz="1824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6FE555-F78B-4E28-9F4B-A6C5ADEB971B}" type="slidenum">
              <a:rPr lang="en-US" altLang="en-US"/>
              <a:pPr/>
              <a:t>‹#›</a:t>
            </a:fld>
            <a:endParaRPr lang="en-US" altLang="en-US" sz="1824" dirty="0">
              <a:latin typeface="Arial" panose="020B0604020202020204" pitchFamily="34" charset="0"/>
            </a:endParaRPr>
          </a:p>
        </p:txBody>
      </p:sp>
      <p:pic>
        <p:nvPicPr>
          <p:cNvPr id="10" name="Picture Placeholder 17">
            <a:extLst>
              <a:ext uri="{FF2B5EF4-FFF2-40B4-BE49-F238E27FC236}">
                <a16:creationId xmlns:a16="http://schemas.microsoft.com/office/drawing/2014/main" xmlns="" id="{EFD33049-673D-43F4-9219-42BEF84C2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93" y="1677366"/>
            <a:ext cx="3854374" cy="3897720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18584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Blue)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89C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91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7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Name of Presentation - Date</a:t>
            </a:r>
            <a:endParaRPr lang="en-US" sz="1824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C456D-BC1D-42E0-8CE3-1E42C860BF2B}" type="slidenum">
              <a:rPr lang="en-US" altLang="en-US" smtClean="0"/>
              <a:pPr/>
              <a:t>‹#›</a:t>
            </a:fld>
            <a:endParaRPr lang="en-US" altLang="en-US" sz="1824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88" y="5975580"/>
            <a:ext cx="4048569" cy="708346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21689" y="1078312"/>
            <a:ext cx="9745276" cy="4113706"/>
          </a:xfrm>
        </p:spPr>
        <p:txBody>
          <a:bodyPr/>
          <a:lstStyle>
            <a:lvl1pPr marL="0" indent="0" algn="ctr">
              <a:buNone/>
              <a:defRPr sz="3627" baseline="0">
                <a:solidFill>
                  <a:schemeClr val="bg1"/>
                </a:solidFill>
              </a:defRPr>
            </a:lvl1pPr>
            <a:lvl2pPr>
              <a:buNone/>
              <a:defRPr sz="2395">
                <a:solidFill>
                  <a:schemeClr val="bg1"/>
                </a:solidFill>
              </a:defRPr>
            </a:lvl2pPr>
            <a:lvl3pPr>
              <a:buNone/>
              <a:defRPr sz="2395">
                <a:solidFill>
                  <a:schemeClr val="bg1"/>
                </a:solidFill>
              </a:defRPr>
            </a:lvl3pPr>
            <a:lvl4pPr>
              <a:buNone/>
              <a:defRPr sz="2395">
                <a:solidFill>
                  <a:schemeClr val="bg1"/>
                </a:solidFill>
              </a:defRPr>
            </a:lvl4pPr>
            <a:lvl5pPr>
              <a:buNone/>
              <a:defRPr sz="239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(Divider slide: Insert quote or key info)</a:t>
            </a:r>
          </a:p>
        </p:txBody>
      </p:sp>
    </p:spTree>
    <p:extLst>
      <p:ext uri="{BB962C8B-B14F-4D97-AF65-F5344CB8AC3E}">
        <p14:creationId xmlns:p14="http://schemas.microsoft.com/office/powerpoint/2010/main" val="289834346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0B84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91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7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Name of Presentation - Date</a:t>
            </a:r>
            <a:endParaRPr lang="en-US" sz="1824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C456D-BC1D-42E0-8CE3-1E42C860BF2B}" type="slidenum">
              <a:rPr lang="en-US" altLang="en-US" smtClean="0"/>
              <a:pPr/>
              <a:t>‹#›</a:t>
            </a:fld>
            <a:endParaRPr lang="en-US" altLang="en-US" sz="1824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88" y="5975580"/>
            <a:ext cx="4048569" cy="708346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21689" y="1078312"/>
            <a:ext cx="9745276" cy="4113706"/>
          </a:xfrm>
        </p:spPr>
        <p:txBody>
          <a:bodyPr/>
          <a:lstStyle>
            <a:lvl1pPr marL="0" indent="0" algn="ctr">
              <a:buNone/>
              <a:defRPr sz="3627" baseline="0">
                <a:solidFill>
                  <a:schemeClr val="bg1"/>
                </a:solidFill>
              </a:defRPr>
            </a:lvl1pPr>
            <a:lvl2pPr>
              <a:buNone/>
              <a:defRPr sz="2395">
                <a:solidFill>
                  <a:schemeClr val="bg1"/>
                </a:solidFill>
              </a:defRPr>
            </a:lvl2pPr>
            <a:lvl3pPr>
              <a:buNone/>
              <a:defRPr sz="2395">
                <a:solidFill>
                  <a:schemeClr val="bg1"/>
                </a:solidFill>
              </a:defRPr>
            </a:lvl3pPr>
            <a:lvl4pPr>
              <a:buNone/>
              <a:defRPr sz="2395">
                <a:solidFill>
                  <a:schemeClr val="bg1"/>
                </a:solidFill>
              </a:defRPr>
            </a:lvl4pPr>
            <a:lvl5pPr>
              <a:buNone/>
              <a:defRPr sz="239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(Divider slide: Insert quote or key info)</a:t>
            </a:r>
          </a:p>
        </p:txBody>
      </p:sp>
    </p:spTree>
    <p:extLst>
      <p:ext uri="{BB962C8B-B14F-4D97-AF65-F5344CB8AC3E}">
        <p14:creationId xmlns:p14="http://schemas.microsoft.com/office/powerpoint/2010/main" val="16825613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Purp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8E388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91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7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21689" y="1078312"/>
            <a:ext cx="9745276" cy="4113706"/>
          </a:xfrm>
        </p:spPr>
        <p:txBody>
          <a:bodyPr/>
          <a:lstStyle>
            <a:lvl1pPr marL="0" indent="0" algn="ctr">
              <a:buNone/>
              <a:defRPr sz="3627" baseline="0">
                <a:solidFill>
                  <a:schemeClr val="bg1"/>
                </a:solidFill>
              </a:defRPr>
            </a:lvl1pPr>
            <a:lvl2pPr>
              <a:buNone/>
              <a:defRPr sz="2395">
                <a:solidFill>
                  <a:schemeClr val="bg1"/>
                </a:solidFill>
              </a:defRPr>
            </a:lvl2pPr>
            <a:lvl3pPr>
              <a:buNone/>
              <a:defRPr sz="2395">
                <a:solidFill>
                  <a:schemeClr val="bg1"/>
                </a:solidFill>
              </a:defRPr>
            </a:lvl3pPr>
            <a:lvl4pPr>
              <a:buNone/>
              <a:defRPr sz="2395">
                <a:solidFill>
                  <a:schemeClr val="bg1"/>
                </a:solidFill>
              </a:defRPr>
            </a:lvl4pPr>
            <a:lvl5pPr>
              <a:buNone/>
              <a:defRPr sz="239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(Divider slide: Insert quote or key info)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Name of Presentation - Date</a:t>
            </a:r>
            <a:endParaRPr lang="en-US" sz="1824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C456D-BC1D-42E0-8CE3-1E42C860BF2B}" type="slidenum">
              <a:rPr lang="en-US" altLang="en-US" smtClean="0"/>
              <a:pPr/>
              <a:t>‹#›</a:t>
            </a:fld>
            <a:endParaRPr lang="en-US" altLang="en-US" sz="1824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88" y="5975580"/>
            <a:ext cx="4048569" cy="7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188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xmlns="" id="{875ED820-017D-47E9-8107-163E4133A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80"/>
            <a:ext cx="5160378" cy="6857999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 rot="5400000">
            <a:off x="9719464" y="2889059"/>
            <a:ext cx="3883150" cy="1061922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71716" y="2819971"/>
            <a:ext cx="6203452" cy="120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54" b="0" kern="1200" dirty="0">
                <a:solidFill>
                  <a:srgbClr val="0089CF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Any</a:t>
            </a:r>
            <a:r>
              <a:rPr lang="en-GB" sz="7254" b="0" kern="1200" baseline="0" dirty="0">
                <a:solidFill>
                  <a:srgbClr val="0089CF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 questions?</a:t>
            </a:r>
            <a:endParaRPr lang="en-GB" sz="7254" b="0" kern="1200" dirty="0">
              <a:solidFill>
                <a:srgbClr val="0089CF"/>
              </a:solidFill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41441" y="3348597"/>
            <a:ext cx="5995502" cy="483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539" b="1" dirty="0" err="1">
                <a:latin typeface="Calibri Light" panose="020F0302020204030204" pitchFamily="34" charset="0"/>
              </a:rPr>
              <a:t>Cranstoun</a:t>
            </a:r>
            <a:endParaRPr lang="en-GB" sz="2539" b="1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028" y="2506041"/>
            <a:ext cx="327753" cy="483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539" dirty="0">
                <a:latin typeface="Calibri Light" panose="020F0302020204030204" pitchFamily="34" charset="0"/>
              </a:rPr>
              <a:t>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21436" y="1600686"/>
            <a:ext cx="5995501" cy="372903"/>
          </a:xfrm>
        </p:spPr>
        <p:txBody>
          <a:bodyPr/>
          <a:lstStyle>
            <a:lvl1pPr>
              <a:buNone/>
              <a:defRPr sz="2358" baseline="0">
                <a:solidFill>
                  <a:srgbClr val="E64616"/>
                </a:solidFill>
              </a:defRPr>
            </a:lvl1pPr>
          </a:lstStyle>
          <a:p>
            <a:pPr lvl="0"/>
            <a:r>
              <a:rPr lang="en-US" dirty="0"/>
              <a:t>(Insert name)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72041" y="3802498"/>
            <a:ext cx="5995501" cy="326485"/>
          </a:xfrm>
        </p:spPr>
        <p:txBody>
          <a:bodyPr/>
          <a:lstStyle>
            <a:lvl1pPr>
              <a:buNone/>
              <a:defRPr sz="2539" baseline="0"/>
            </a:lvl1pPr>
          </a:lstStyle>
          <a:p>
            <a:pPr lvl="0"/>
            <a:r>
              <a:rPr lang="en-US" dirty="0"/>
              <a:t>(Insert address line one)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72041" y="4211502"/>
            <a:ext cx="5995501" cy="326485"/>
          </a:xfrm>
        </p:spPr>
        <p:txBody>
          <a:bodyPr/>
          <a:lstStyle>
            <a:lvl1pPr>
              <a:buNone/>
              <a:defRPr sz="2539" baseline="0"/>
            </a:lvl1pPr>
          </a:lstStyle>
          <a:p>
            <a:pPr lvl="0"/>
            <a:r>
              <a:rPr lang="en-US" dirty="0"/>
              <a:t>(Insert address line two and postcode)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301688" y="2580140"/>
            <a:ext cx="5610269" cy="326485"/>
          </a:xfrm>
        </p:spPr>
        <p:txBody>
          <a:bodyPr/>
          <a:lstStyle>
            <a:lvl1pPr>
              <a:buNone/>
              <a:defRPr sz="2539" baseline="0"/>
            </a:lvl1pPr>
          </a:lstStyle>
          <a:p>
            <a:pPr lvl="0"/>
            <a:r>
              <a:rPr lang="en-US" dirty="0"/>
              <a:t>(Insert telephone number)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1301688" y="2950641"/>
            <a:ext cx="5610269" cy="326485"/>
          </a:xfrm>
        </p:spPr>
        <p:txBody>
          <a:bodyPr/>
          <a:lstStyle>
            <a:lvl1pPr>
              <a:buNone/>
              <a:defRPr sz="2539" baseline="0"/>
            </a:lvl1pPr>
          </a:lstStyle>
          <a:p>
            <a:pPr lvl="0"/>
            <a:r>
              <a:rPr lang="en-US" dirty="0"/>
              <a:t>(Insert email address)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20090" y="2906625"/>
            <a:ext cx="284844" cy="483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539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40514" y="6333597"/>
            <a:ext cx="5995502" cy="4608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176" u="none" dirty="0">
                <a:solidFill>
                  <a:srgbClr val="E64616"/>
                </a:solidFill>
                <a:latin typeface="+mj-lt"/>
              </a:rPr>
              <a:t>www.cranstoun.org</a:t>
            </a:r>
            <a:r>
              <a:rPr lang="en-GB" sz="2395" baseline="0" dirty="0">
                <a:solidFill>
                  <a:srgbClr val="0089CF"/>
                </a:solidFill>
                <a:latin typeface="+mj-lt"/>
              </a:rPr>
              <a:t> </a:t>
            </a:r>
            <a:endParaRPr lang="en-GB" sz="2395" dirty="0">
              <a:solidFill>
                <a:srgbClr val="0089CF"/>
              </a:solidFill>
              <a:latin typeface="+mj-lt"/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916456" y="2057765"/>
            <a:ext cx="5995501" cy="372903"/>
          </a:xfrm>
        </p:spPr>
        <p:txBody>
          <a:bodyPr/>
          <a:lstStyle>
            <a:lvl1pPr>
              <a:buNone/>
              <a:defRPr sz="2358" baseline="0">
                <a:solidFill>
                  <a:srgbClr val="E64616"/>
                </a:solidFill>
              </a:defRPr>
            </a:lvl1pPr>
          </a:lstStyle>
          <a:p>
            <a:pPr lvl="0"/>
            <a:r>
              <a:rPr lang="en-US" dirty="0"/>
              <a:t>(Insert job title)</a:t>
            </a:r>
          </a:p>
        </p:txBody>
      </p:sp>
      <p:pic>
        <p:nvPicPr>
          <p:cNvPr id="22" name="Picture Placeholder 8">
            <a:extLst>
              <a:ext uri="{FF2B5EF4-FFF2-40B4-BE49-F238E27FC236}">
                <a16:creationId xmlns:a16="http://schemas.microsoft.com/office/drawing/2014/main" xmlns="" id="{E39A3B84-CFD4-49E0-A403-BA35D4B97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43" y="0"/>
            <a:ext cx="5455058" cy="6858000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88" y="5975580"/>
            <a:ext cx="4048569" cy="70834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924386" y="3174649"/>
            <a:ext cx="4182514" cy="120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54" b="0" dirty="0">
                <a:solidFill>
                  <a:schemeClr val="bg1"/>
                </a:solidFill>
                <a:latin typeface="+mn-lt"/>
              </a:rPr>
              <a:t>Thank You 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40515" y="4967620"/>
            <a:ext cx="5995501" cy="326485"/>
          </a:xfrm>
        </p:spPr>
        <p:txBody>
          <a:bodyPr/>
          <a:lstStyle>
            <a:lvl1pPr>
              <a:buNone/>
              <a:defRPr sz="2539" baseline="0"/>
            </a:lvl1pPr>
          </a:lstStyle>
          <a:p>
            <a:pPr lvl="0"/>
            <a:r>
              <a:rPr lang="en-US" dirty="0"/>
              <a:t>(Insert any additional info (if required)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46335" y="5577479"/>
            <a:ext cx="5995501" cy="326485"/>
          </a:xfrm>
        </p:spPr>
        <p:txBody>
          <a:bodyPr/>
          <a:lstStyle>
            <a:lvl1pPr>
              <a:buNone/>
              <a:defRPr sz="2539" baseline="0">
                <a:solidFill>
                  <a:srgbClr val="0089CF"/>
                </a:solidFill>
              </a:defRPr>
            </a:lvl1pPr>
          </a:lstStyle>
          <a:p>
            <a:pPr lvl="0"/>
            <a:r>
              <a:rPr lang="en-US" dirty="0"/>
              <a:t>(Insert relevant social media info)</a:t>
            </a:r>
          </a:p>
        </p:txBody>
      </p:sp>
    </p:spTree>
    <p:extLst>
      <p:ext uri="{BB962C8B-B14F-4D97-AF65-F5344CB8AC3E}">
        <p14:creationId xmlns:p14="http://schemas.microsoft.com/office/powerpoint/2010/main" val="36469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D1285-47C4-4B3E-A883-89AD2183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730051-E200-4462-B8B9-F0C0EDAAB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AA09F0-00DF-49D3-AC1C-D0E8924F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F61FF-42D6-4130-A86D-BE24A9A9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DF6E2F-2658-4FB2-95AB-917D7EF4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3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CAF5E-6DC4-4B25-AFD8-054A93BA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9BCD27-F5D2-47E4-AC81-3B107FD52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8E4DEA-340E-426A-8B44-940628EDD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A32A7E-04AD-4B14-B966-B1471E53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AA7928-BB57-47F7-B64F-3EBA2D50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1EDD15-2362-462A-A884-351A7DFD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E2379-7EE1-426A-B1C7-9B152477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9C2F83-31CD-4A15-9128-D5A2791E3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F6D5D0-654E-45FD-8EE7-A044F64B9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38045D6-7572-42EC-BE57-F8DD12E4F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96ABFD-C4AD-4E30-8568-F5A5C9D9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5CE515D-1304-47D7-97C3-7E814D9A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06EEAE-961D-420A-9BA5-EF525DA2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230AEE-FF46-4640-A0E8-5FCD94D4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7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E2D50-B037-4DF4-A06B-1826E1AA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509A93-91D5-4F6A-88FF-CA336939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672D98-2B5F-4A9D-8DE0-D257B5A3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30530D-B255-47F2-A17C-D70CEBC4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1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4EEC86-5587-43AA-A558-6B062A46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9DEE74-9BDE-4451-85D4-A815D36A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A1A8A3-5D2D-4163-95F9-11F73405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E6A86-10C4-4258-83B8-10237A37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4AB726-7A1A-4D12-BBDC-83CBF9BA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C90EC6-C83A-4AEB-AD07-11DE1CD1D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E65EC5-5434-4BDB-9817-306C314F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325567-5929-474E-B11D-00495897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FE398-BC08-4313-8B63-29429F20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1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6751A-1486-4B77-8A53-BE6E2A63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C962CC-F036-40D8-9E24-38F14B8D3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FF3B9D-B288-489E-A5E3-B0F30B42F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F8149C-E7B5-4521-BE0C-1A4E3E42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5D2C6F-7A2E-452A-AC71-8DAA3D76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47A129-EFB5-41E3-8F7D-B91ABA51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6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DEA9F1-1101-4982-85E2-7A858599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EF8D18-3CB0-4970-A195-BA8F6038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339603-7DDA-4384-8FA1-AF2BF8057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8CDA0-3D6D-44AB-BD06-DAB455D3E3C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2E0AFD-4628-465F-A888-B1B338404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71F008-5226-4C11-82AE-C89BE1836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0991-9185-4A88-A467-8EC32361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69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6094" y="483688"/>
            <a:ext cx="10777778" cy="117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6094" y="1865653"/>
            <a:ext cx="10777778" cy="386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90682" y="6426136"/>
            <a:ext cx="5562724" cy="4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79"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of Presentation - Date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6095" y="6426136"/>
            <a:ext cx="3042115" cy="4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79">
                <a:latin typeface="+mj-lt"/>
              </a:defRPr>
            </a:lvl1pPr>
          </a:lstStyle>
          <a:p>
            <a:fld id="{E1DB44F0-8C61-4B36-A856-83060777E4D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27" y="5975581"/>
            <a:ext cx="4058245" cy="7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fade/>
  </p:transition>
  <p:hf hdr="0" dt="0"/>
  <p:txStyles>
    <p:titleStyle>
      <a:lvl1pPr algn="l" defTabSz="1189604" rtl="0" eaLnBrk="1" fontAlgn="base" hangingPunct="1">
        <a:spcBef>
          <a:spcPct val="0"/>
        </a:spcBef>
        <a:spcAft>
          <a:spcPct val="0"/>
        </a:spcAft>
        <a:defRPr sz="3627">
          <a:solidFill>
            <a:srgbClr val="E64616"/>
          </a:solidFill>
          <a:latin typeface="Calibri Light" panose="020F0302020204030204" pitchFamily="34" charset="0"/>
          <a:ea typeface="+mj-ea"/>
          <a:cs typeface="+mj-cs"/>
        </a:defRPr>
      </a:lvl1pPr>
      <a:lvl2pPr algn="l" defTabSz="1189604" rtl="0" eaLnBrk="1" fontAlgn="base" hangingPunct="1">
        <a:spcBef>
          <a:spcPct val="0"/>
        </a:spcBef>
        <a:spcAft>
          <a:spcPct val="0"/>
        </a:spcAft>
        <a:defRPr sz="4335">
          <a:solidFill>
            <a:srgbClr val="50B848"/>
          </a:solidFill>
          <a:latin typeface="Georgia" pitchFamily="18" charset="0"/>
          <a:ea typeface="ＭＳ Ｐゴシック" pitchFamily="34" charset="-128"/>
        </a:defRPr>
      </a:lvl2pPr>
      <a:lvl3pPr algn="l" defTabSz="1189604" rtl="0" eaLnBrk="1" fontAlgn="base" hangingPunct="1">
        <a:spcBef>
          <a:spcPct val="0"/>
        </a:spcBef>
        <a:spcAft>
          <a:spcPct val="0"/>
        </a:spcAft>
        <a:defRPr sz="4335">
          <a:solidFill>
            <a:srgbClr val="50B848"/>
          </a:solidFill>
          <a:latin typeface="Georgia" pitchFamily="18" charset="0"/>
          <a:ea typeface="ＭＳ Ｐゴシック" pitchFamily="34" charset="-128"/>
        </a:defRPr>
      </a:lvl3pPr>
      <a:lvl4pPr algn="l" defTabSz="1189604" rtl="0" eaLnBrk="1" fontAlgn="base" hangingPunct="1">
        <a:spcBef>
          <a:spcPct val="0"/>
        </a:spcBef>
        <a:spcAft>
          <a:spcPct val="0"/>
        </a:spcAft>
        <a:defRPr sz="4335">
          <a:solidFill>
            <a:srgbClr val="50B848"/>
          </a:solidFill>
          <a:latin typeface="Georgia" pitchFamily="18" charset="0"/>
          <a:ea typeface="ＭＳ Ｐゴシック" pitchFamily="34" charset="-128"/>
        </a:defRPr>
      </a:lvl4pPr>
      <a:lvl5pPr algn="l" defTabSz="1189604" rtl="0" eaLnBrk="1" fontAlgn="base" hangingPunct="1">
        <a:spcBef>
          <a:spcPct val="0"/>
        </a:spcBef>
        <a:spcAft>
          <a:spcPct val="0"/>
        </a:spcAft>
        <a:defRPr sz="4335">
          <a:solidFill>
            <a:srgbClr val="50B848"/>
          </a:solidFill>
          <a:latin typeface="Georgia" pitchFamily="18" charset="0"/>
          <a:ea typeface="ＭＳ Ｐゴシック" pitchFamily="34" charset="-128"/>
        </a:defRPr>
      </a:lvl5pPr>
      <a:lvl6pPr marL="521470" algn="l" defTabSz="1189604" rtl="0" eaLnBrk="1" fontAlgn="base" hangingPunct="1">
        <a:spcBef>
          <a:spcPct val="0"/>
        </a:spcBef>
        <a:spcAft>
          <a:spcPct val="0"/>
        </a:spcAft>
        <a:defRPr sz="4335">
          <a:solidFill>
            <a:srgbClr val="50B848"/>
          </a:solidFill>
          <a:latin typeface="Georgia" pitchFamily="18" charset="0"/>
          <a:ea typeface="ＭＳ Ｐゴシック" pitchFamily="34" charset="-128"/>
        </a:defRPr>
      </a:lvl6pPr>
      <a:lvl7pPr marL="1042940" algn="l" defTabSz="1189604" rtl="0" eaLnBrk="1" fontAlgn="base" hangingPunct="1">
        <a:spcBef>
          <a:spcPct val="0"/>
        </a:spcBef>
        <a:spcAft>
          <a:spcPct val="0"/>
        </a:spcAft>
        <a:defRPr sz="4335">
          <a:solidFill>
            <a:srgbClr val="50B848"/>
          </a:solidFill>
          <a:latin typeface="Georgia" pitchFamily="18" charset="0"/>
          <a:ea typeface="ＭＳ Ｐゴシック" pitchFamily="34" charset="-128"/>
        </a:defRPr>
      </a:lvl7pPr>
      <a:lvl8pPr marL="1564410" algn="l" defTabSz="1189604" rtl="0" eaLnBrk="1" fontAlgn="base" hangingPunct="1">
        <a:spcBef>
          <a:spcPct val="0"/>
        </a:spcBef>
        <a:spcAft>
          <a:spcPct val="0"/>
        </a:spcAft>
        <a:defRPr sz="4335">
          <a:solidFill>
            <a:srgbClr val="50B848"/>
          </a:solidFill>
          <a:latin typeface="Georgia" pitchFamily="18" charset="0"/>
          <a:ea typeface="ＭＳ Ｐゴシック" pitchFamily="34" charset="-128"/>
        </a:defRPr>
      </a:lvl8pPr>
      <a:lvl9pPr marL="2085880" algn="l" defTabSz="1189604" rtl="0" eaLnBrk="1" fontAlgn="base" hangingPunct="1">
        <a:spcBef>
          <a:spcPct val="0"/>
        </a:spcBef>
        <a:spcAft>
          <a:spcPct val="0"/>
        </a:spcAft>
        <a:defRPr sz="4335">
          <a:solidFill>
            <a:srgbClr val="50B848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445422" indent="-445422" algn="l" defTabSz="118960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0000"/>
        <a:buFont typeface="Times" panose="02020603050405020304" pitchFamily="18" charset="0"/>
        <a:buChar char="•"/>
        <a:defRPr sz="2902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966893" indent="-372996" algn="l" defTabSz="118960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0000"/>
        <a:buFont typeface="Times" panose="02020603050405020304" pitchFamily="18" charset="0"/>
        <a:buChar char="•"/>
        <a:defRPr sz="2902">
          <a:solidFill>
            <a:schemeClr val="tx1"/>
          </a:solidFill>
          <a:latin typeface="Calibri Light" panose="020F0302020204030204" pitchFamily="34" charset="0"/>
          <a:ea typeface="+mn-ea"/>
        </a:defRPr>
      </a:lvl2pPr>
      <a:lvl3pPr marL="1486553" indent="-296948" algn="l" defTabSz="118960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0000"/>
        <a:buFont typeface="Times" panose="02020603050405020304" pitchFamily="18" charset="0"/>
        <a:buChar char="•"/>
        <a:defRPr sz="2902">
          <a:solidFill>
            <a:schemeClr val="tx1"/>
          </a:solidFill>
          <a:latin typeface="Calibri Light" panose="020F0302020204030204" pitchFamily="34" charset="0"/>
          <a:ea typeface="+mn-ea"/>
        </a:defRPr>
      </a:lvl3pPr>
      <a:lvl4pPr marL="2082259" indent="-298760" algn="l" defTabSz="118960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0000"/>
        <a:buFont typeface="Times" panose="02020603050405020304" pitchFamily="18" charset="0"/>
        <a:buChar char="•"/>
        <a:defRPr sz="2902">
          <a:solidFill>
            <a:schemeClr val="tx1"/>
          </a:solidFill>
          <a:latin typeface="Calibri Light" panose="020F0302020204030204" pitchFamily="34" charset="0"/>
          <a:ea typeface="+mn-ea"/>
        </a:defRPr>
      </a:lvl4pPr>
      <a:lvl5pPr marL="2676155" indent="-296948" algn="l" defTabSz="118960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0000"/>
        <a:buFont typeface="Times" panose="02020603050405020304" pitchFamily="18" charset="0"/>
        <a:buChar char="•"/>
        <a:defRPr sz="2902">
          <a:solidFill>
            <a:schemeClr val="tx1"/>
          </a:solidFill>
          <a:latin typeface="Calibri Light" panose="020F0302020204030204" pitchFamily="34" charset="0"/>
          <a:ea typeface="+mn-ea"/>
        </a:defRPr>
      </a:lvl5pPr>
      <a:lvl6pPr marL="3197625" indent="-296948" algn="l" defTabSz="1189604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pitchFamily="18" charset="0"/>
        <a:buChar char="•"/>
        <a:defRPr sz="1368">
          <a:solidFill>
            <a:schemeClr val="tx1"/>
          </a:solidFill>
          <a:latin typeface="+mn-lt"/>
          <a:ea typeface="+mn-ea"/>
        </a:defRPr>
      </a:lvl6pPr>
      <a:lvl7pPr marL="3719095" indent="-296948" algn="l" defTabSz="1189604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pitchFamily="18" charset="0"/>
        <a:buChar char="•"/>
        <a:defRPr sz="1368">
          <a:solidFill>
            <a:schemeClr val="tx1"/>
          </a:solidFill>
          <a:latin typeface="+mn-lt"/>
          <a:ea typeface="+mn-ea"/>
        </a:defRPr>
      </a:lvl7pPr>
      <a:lvl8pPr marL="4240565" indent="-296948" algn="l" defTabSz="1189604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pitchFamily="18" charset="0"/>
        <a:buChar char="•"/>
        <a:defRPr sz="1368">
          <a:solidFill>
            <a:schemeClr val="tx1"/>
          </a:solidFill>
          <a:latin typeface="+mn-lt"/>
          <a:ea typeface="+mn-ea"/>
        </a:defRPr>
      </a:lvl8pPr>
      <a:lvl9pPr marL="4762035" indent="-296948" algn="l" defTabSz="1189604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pitchFamily="18" charset="0"/>
        <a:buChar char="•"/>
        <a:defRPr sz="136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4294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470" algn="l" defTabSz="104294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940" algn="l" defTabSz="104294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410" algn="l" defTabSz="104294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880" algn="l" defTabSz="104294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7350" algn="l" defTabSz="104294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820" algn="l" defTabSz="104294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50290" algn="l" defTabSz="104294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1760" algn="l" defTabSz="104294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Relationship Id="rId1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72250" y="483688"/>
            <a:ext cx="5528310" cy="1174670"/>
          </a:xfrm>
        </p:spPr>
        <p:txBody>
          <a:bodyPr>
            <a:normAutofit fontScale="90000"/>
          </a:bodyPr>
          <a:lstStyle/>
          <a:p>
            <a:r>
              <a:rPr lang="en-US" sz="4353" dirty="0"/>
              <a:t>Drugs and Alcohol and the Criminal Justice System</a:t>
            </a:r>
            <a:endParaRPr lang="en-GB" sz="435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DE64AE-E646-4558-AEB5-40548E636454}"/>
              </a:ext>
            </a:extLst>
          </p:cNvPr>
          <p:cNvSpPr txBox="1"/>
          <p:nvPr/>
        </p:nvSpPr>
        <p:spPr>
          <a:xfrm>
            <a:off x="266699" y="5590940"/>
            <a:ext cx="589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Meg Jones,</a:t>
            </a:r>
          </a:p>
          <a:p>
            <a:r>
              <a:rPr lang="en-US" sz="2400" b="1" dirty="0"/>
              <a:t>Director of New Business and Services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303979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Background </a:t>
            </a:r>
          </a:p>
          <a:p>
            <a:pPr marL="0" indent="0">
              <a:buNone/>
            </a:pPr>
            <a:r>
              <a:rPr lang="en-GB" sz="1800" dirty="0"/>
              <a:t>Head of Policy at West Midlands Police and Crime Commissioner, also led on Criminal Justice and Drugs Policy.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Cranstoun </a:t>
            </a:r>
          </a:p>
          <a:p>
            <a:pPr marL="0" indent="0">
              <a:buNone/>
            </a:pPr>
            <a:r>
              <a:rPr lang="en-GB" sz="1800" dirty="0" err="1">
                <a:latin typeface="+mn-lt"/>
                <a:ea typeface="Times New Roman" panose="02020603050405020304" pitchFamily="18" charset="0"/>
              </a:rPr>
              <a:t>Cranstoun’s</a:t>
            </a:r>
            <a:r>
              <a:rPr lang="en-GB" sz="1800" dirty="0">
                <a:latin typeface="+mn-lt"/>
                <a:ea typeface="Times New Roman" panose="02020603050405020304" pitchFamily="18" charset="0"/>
              </a:rPr>
              <a:t> vision is </a:t>
            </a:r>
            <a:r>
              <a:rPr lang="en-GB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be a world-class leader in rebuilding lives. We are working to identify, develop and deliver innovative, evidence-informed solutions that rebuild lives. Working across the areas of:</a:t>
            </a:r>
            <a:br>
              <a:rPr lang="en-GB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800" dirty="0">
              <a:latin typeface="+mn-lt"/>
            </a:endParaRPr>
          </a:p>
          <a:p>
            <a:pPr>
              <a:buFontTx/>
              <a:buChar char="-"/>
            </a:pPr>
            <a:r>
              <a:rPr lang="en-GB" sz="1800" dirty="0">
                <a:latin typeface="+mn-lt"/>
              </a:rPr>
              <a:t>Substance use</a:t>
            </a:r>
          </a:p>
          <a:p>
            <a:pPr>
              <a:buFontTx/>
              <a:buChar char="-"/>
            </a:pPr>
            <a:r>
              <a:rPr lang="en-GB" sz="1800" dirty="0">
                <a:latin typeface="+mn-lt"/>
              </a:rPr>
              <a:t>Domestic Violence </a:t>
            </a:r>
          </a:p>
          <a:p>
            <a:pPr>
              <a:buFontTx/>
              <a:buChar char="-"/>
            </a:pPr>
            <a:r>
              <a:rPr lang="en-GB" sz="1800" dirty="0">
                <a:latin typeface="+mn-lt"/>
              </a:rPr>
              <a:t>Criminal Justice </a:t>
            </a:r>
          </a:p>
          <a:p>
            <a:pPr>
              <a:buFontTx/>
              <a:buChar char="-"/>
            </a:pPr>
            <a:r>
              <a:rPr lang="en-GB" sz="1800" dirty="0">
                <a:latin typeface="+mn-lt"/>
              </a:rPr>
              <a:t>Housing </a:t>
            </a:r>
          </a:p>
          <a:p>
            <a:pPr>
              <a:buFontTx/>
              <a:buChar char="-"/>
            </a:pPr>
            <a:r>
              <a:rPr lang="en-GB" sz="1800" dirty="0">
                <a:latin typeface="+mn-lt"/>
              </a:rPr>
              <a:t>Young People 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Name of Presentation - Date</a:t>
            </a:r>
            <a:endParaRPr lang="en-US" sz="1824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C8780D-7CEE-420D-881A-81AFB51D8A36}" type="slidenum">
              <a:rPr lang="en-US" altLang="en-US" smtClean="0"/>
              <a:pPr/>
              <a:t>2</a:t>
            </a:fld>
            <a:endParaRPr lang="en-US" altLang="en-US" sz="1824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6C23ECB-2107-4D81-A0DC-9AB465C7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6847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094" y="1343025"/>
            <a:ext cx="10559764" cy="4172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the West Midlands, the work led by the </a:t>
            </a:r>
            <a:r>
              <a:rPr lang="en-US" sz="2000" b="1" dirty="0">
                <a:solidFill>
                  <a:srgbClr val="002060"/>
                </a:solidFill>
              </a:rPr>
              <a:t>Police and Crime Commissioner</a:t>
            </a:r>
            <a:r>
              <a:rPr lang="en-US" sz="1800" dirty="0"/>
              <a:t> established the scale of the problem caused by heroin and crack cocaine addiction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Name of Presentation - Date</a:t>
            </a:r>
            <a:endParaRPr lang="en-US" sz="1824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C8780D-7CEE-420D-881A-81AFB51D8A36}" type="slidenum">
              <a:rPr lang="en-US" altLang="en-US" smtClean="0"/>
              <a:pPr/>
              <a:t>3</a:t>
            </a:fld>
            <a:endParaRPr lang="en-US" altLang="en-US" sz="1824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6C23ECB-2107-4D81-A0DC-9AB465C7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94" y="483688"/>
            <a:ext cx="10559764" cy="649787"/>
          </a:xfrm>
        </p:spPr>
        <p:txBody>
          <a:bodyPr/>
          <a:lstStyle/>
          <a:p>
            <a:r>
              <a:rPr lang="en-US" dirty="0"/>
              <a:t>Case Study: West Midlands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AA6875-471E-4DBD-BCE0-DEC54EED2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83" t="28148" r="21750" b="16593"/>
          <a:stretch/>
        </p:blipFill>
        <p:spPr>
          <a:xfrm>
            <a:off x="723767" y="2676812"/>
            <a:ext cx="2879175" cy="2407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187CEE-5A1C-4E35-8AF7-1FFAA8246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3" t="24006" r="13388" b="19571"/>
          <a:stretch/>
        </p:blipFill>
        <p:spPr>
          <a:xfrm>
            <a:off x="7911225" y="2722737"/>
            <a:ext cx="3678940" cy="2169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2CE7E9-FCBE-4706-AF62-03CAF847E2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78" t="29722" r="15781" b="9444"/>
          <a:stretch/>
        </p:blipFill>
        <p:spPr>
          <a:xfrm>
            <a:off x="4159620" y="2676812"/>
            <a:ext cx="3222628" cy="22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486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6C23ECB-2107-4D81-A0DC-9AB465C7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94" y="802072"/>
            <a:ext cx="10559764" cy="117467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Case Study: West Midlands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11048B-6743-44A5-85D4-7E8B2042A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10" t="31142" r="9922" b="34844"/>
          <a:stretch/>
        </p:blipFill>
        <p:spPr>
          <a:xfrm>
            <a:off x="676142" y="1976742"/>
            <a:ext cx="10559764" cy="320859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82" y="6426136"/>
            <a:ext cx="5562724" cy="41458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Name of Presentation - 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56095" y="6426136"/>
            <a:ext cx="3042115" cy="41458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EC8780D-7CEE-420D-881A-81AFB51D8A36}" type="slidenum">
              <a:rPr lang="en-US" altLang="en-US" smtClean="0"/>
              <a:pPr>
                <a:spcAft>
                  <a:spcPts val="60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6086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6C23ECB-2107-4D81-A0DC-9AB465C7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95" y="361950"/>
            <a:ext cx="10559764" cy="117467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Case Study: West Midlands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82" y="6426136"/>
            <a:ext cx="5562724" cy="41458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Name of Presentation - 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56095" y="6426136"/>
            <a:ext cx="3042115" cy="41458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EC8780D-7CEE-420D-881A-81AFB51D8A36}" type="slidenum">
              <a:rPr lang="en-US" altLang="en-US" smtClean="0"/>
              <a:pPr>
                <a:spcAft>
                  <a:spcPts val="600"/>
                </a:spcAft>
              </a:pPr>
              <a:t>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F23335-1DDC-47F1-9B47-961D17838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83" t="22074" r="10000" b="15852"/>
          <a:stretch/>
        </p:blipFill>
        <p:spPr>
          <a:xfrm>
            <a:off x="1675425" y="831215"/>
            <a:ext cx="8841149" cy="51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377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Signpost with solid fill">
            <a:extLst>
              <a:ext uri="{FF2B5EF4-FFF2-40B4-BE49-F238E27FC236}">
                <a16:creationId xmlns:a16="http://schemas.microsoft.com/office/drawing/2014/main" xmlns="" id="{CF39926F-EC02-498B-B0E6-06AA89270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1438" y="4952880"/>
            <a:ext cx="1966875" cy="1966875"/>
          </a:xfrm>
          <a:prstGeom prst="rect">
            <a:avLst/>
          </a:prstGeom>
        </p:spPr>
      </p:pic>
      <p:pic>
        <p:nvPicPr>
          <p:cNvPr id="39" name="Graphic 38" descr="Police female with solid fill">
            <a:extLst>
              <a:ext uri="{FF2B5EF4-FFF2-40B4-BE49-F238E27FC236}">
                <a16:creationId xmlns:a16="http://schemas.microsoft.com/office/drawing/2014/main" xmlns="" id="{B0597349-ADAC-49F8-84F1-30C5FCD37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0958" y="1768749"/>
            <a:ext cx="1165303" cy="1165303"/>
          </a:xfrm>
          <a:prstGeom prst="rect">
            <a:avLst/>
          </a:prstGeom>
        </p:spPr>
      </p:pic>
      <p:pic>
        <p:nvPicPr>
          <p:cNvPr id="41" name="Graphic 40" descr="Jail with solid fill">
            <a:extLst>
              <a:ext uri="{FF2B5EF4-FFF2-40B4-BE49-F238E27FC236}">
                <a16:creationId xmlns:a16="http://schemas.microsoft.com/office/drawing/2014/main" xmlns="" id="{CAD5C9E3-AFE6-41C6-96B7-9ACC75A98E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68671" y="1755091"/>
            <a:ext cx="1353944" cy="1353944"/>
          </a:xfrm>
          <a:prstGeom prst="rect">
            <a:avLst/>
          </a:prstGeom>
        </p:spPr>
      </p:pic>
      <p:pic>
        <p:nvPicPr>
          <p:cNvPr id="43" name="Graphic 42" descr="Gavel with solid fill">
            <a:extLst>
              <a:ext uri="{FF2B5EF4-FFF2-40B4-BE49-F238E27FC236}">
                <a16:creationId xmlns:a16="http://schemas.microsoft.com/office/drawing/2014/main" xmlns="" id="{B130D934-C01A-4053-8C13-AF0FE4F179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186161" y="1762524"/>
            <a:ext cx="1156347" cy="1156347"/>
          </a:xfrm>
          <a:prstGeom prst="rect">
            <a:avLst/>
          </a:prstGeom>
        </p:spPr>
      </p:pic>
      <p:pic>
        <p:nvPicPr>
          <p:cNvPr id="45" name="Graphic 44" descr="Handcuffs with solid fill">
            <a:extLst>
              <a:ext uri="{FF2B5EF4-FFF2-40B4-BE49-F238E27FC236}">
                <a16:creationId xmlns:a16="http://schemas.microsoft.com/office/drawing/2014/main" xmlns="" id="{8F77A2DB-F2D8-4057-A807-760DD5069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088313" y="1782880"/>
            <a:ext cx="1165303" cy="1165303"/>
          </a:xfrm>
          <a:prstGeom prst="rect">
            <a:avLst/>
          </a:prstGeom>
        </p:spPr>
      </p:pic>
      <p:pic>
        <p:nvPicPr>
          <p:cNvPr id="47" name="Graphic 46" descr="Back with solid fill">
            <a:extLst>
              <a:ext uri="{FF2B5EF4-FFF2-40B4-BE49-F238E27FC236}">
                <a16:creationId xmlns:a16="http://schemas.microsoft.com/office/drawing/2014/main" xmlns="" id="{35746235-FE2C-4623-8E85-3080908EAD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354467" y="1875341"/>
            <a:ext cx="914400" cy="914400"/>
          </a:xfrm>
          <a:prstGeom prst="rect">
            <a:avLst/>
          </a:prstGeom>
        </p:spPr>
      </p:pic>
      <p:pic>
        <p:nvPicPr>
          <p:cNvPr id="49" name="Graphic 48" descr="Aspiration with solid fill">
            <a:extLst>
              <a:ext uri="{FF2B5EF4-FFF2-40B4-BE49-F238E27FC236}">
                <a16:creationId xmlns:a16="http://schemas.microsoft.com/office/drawing/2014/main" xmlns="" id="{1C8940EA-996E-4809-9963-EBE80827DD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190841" y="1679708"/>
            <a:ext cx="1226910" cy="1226910"/>
          </a:xfrm>
          <a:prstGeom prst="rect">
            <a:avLst/>
          </a:prstGeom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xmlns="" id="{97522DAD-4A70-4901-B977-05CD413A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94" y="483688"/>
            <a:ext cx="9359206" cy="1174670"/>
          </a:xfrm>
        </p:spPr>
        <p:txBody>
          <a:bodyPr/>
          <a:lstStyle/>
          <a:p>
            <a:r>
              <a:rPr lang="en-US" dirty="0"/>
              <a:t>The Cranstoun Approach – Criminal Justice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C68B53D-3278-420E-8340-138824A7C82D}"/>
              </a:ext>
            </a:extLst>
          </p:cNvPr>
          <p:cNvSpPr txBox="1"/>
          <p:nvPr/>
        </p:nvSpPr>
        <p:spPr>
          <a:xfrm>
            <a:off x="207955" y="1290036"/>
            <a:ext cx="136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E5425"/>
                </a:solidFill>
              </a:rPr>
              <a:t>Pre-arrest	</a:t>
            </a:r>
            <a:endParaRPr lang="en-GB" sz="2000" b="1" dirty="0">
              <a:solidFill>
                <a:srgbClr val="EE5425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C911D0E-F3ED-4AD8-82E2-B6262C3A6DC2}"/>
              </a:ext>
            </a:extLst>
          </p:cNvPr>
          <p:cNvSpPr txBox="1"/>
          <p:nvPr/>
        </p:nvSpPr>
        <p:spPr>
          <a:xfrm>
            <a:off x="306704" y="3019425"/>
            <a:ext cx="1165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DIVERT™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(Pre-arrest Drug Diversion) 		</a:t>
            </a:r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6D6F6A0-85D0-431B-9183-156A65437B00}"/>
              </a:ext>
            </a:extLst>
          </p:cNvPr>
          <p:cNvSpPr txBox="1"/>
          <p:nvPr/>
        </p:nvSpPr>
        <p:spPr>
          <a:xfrm>
            <a:off x="1983907" y="3016817"/>
            <a:ext cx="15332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 of court Disposals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(Options to tackle drugs, alcohol and challenge domestic violence)		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197AF5-AB0B-4802-818D-775C8D8210E7}"/>
              </a:ext>
            </a:extLst>
          </p:cNvPr>
          <p:cNvSpPr txBox="1"/>
          <p:nvPr/>
        </p:nvSpPr>
        <p:spPr>
          <a:xfrm>
            <a:off x="4029099" y="3016817"/>
            <a:ext cx="35886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Cranstoun Arrest Referral Service</a:t>
            </a:r>
            <a:r>
              <a:rPr lang="en-US" dirty="0"/>
              <a:t>		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957748D-EF59-4080-A142-26CE0C26F0C0}"/>
              </a:ext>
            </a:extLst>
          </p:cNvPr>
          <p:cNvSpPr txBox="1"/>
          <p:nvPr/>
        </p:nvSpPr>
        <p:spPr>
          <a:xfrm>
            <a:off x="7964859" y="3012441"/>
            <a:ext cx="19026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Prison Leavers Support Package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(Focus on support, peer mentorship, supporting a plan for returning to the community (ID, GP, Housing etc.)		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52FE6F7-CB0F-45A8-9DFF-770E9990A1CD}"/>
              </a:ext>
            </a:extLst>
          </p:cNvPr>
          <p:cNvSpPr txBox="1"/>
          <p:nvPr/>
        </p:nvSpPr>
        <p:spPr>
          <a:xfrm>
            <a:off x="4029099" y="3427940"/>
            <a:ext cx="1709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Assessments for Drugs and Alcohol through testing and voluntary engagement </a:t>
            </a:r>
          </a:p>
          <a:p>
            <a:r>
              <a:rPr lang="en-US" dirty="0"/>
              <a:t>Assessments for DRRs and ATRs</a:t>
            </a:r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197C783-CE10-43E9-8D85-227F06DB5F4C}"/>
              </a:ext>
            </a:extLst>
          </p:cNvPr>
          <p:cNvSpPr txBox="1"/>
          <p:nvPr/>
        </p:nvSpPr>
        <p:spPr>
          <a:xfrm>
            <a:off x="5938925" y="3481089"/>
            <a:ext cx="170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Working in partnership with Probation and Court colleagues. CSTR SPOCs and supporting ATR and DRRs granted at court</a:t>
            </a:r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5065E7B-E889-4063-AEA2-2060A834FFE1}"/>
              </a:ext>
            </a:extLst>
          </p:cNvPr>
          <p:cNvSpPr txBox="1"/>
          <p:nvPr/>
        </p:nvSpPr>
        <p:spPr>
          <a:xfrm>
            <a:off x="9982631" y="3012441"/>
            <a:ext cx="19026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Keeping People alive </a:t>
            </a:r>
            <a:r>
              <a:rPr lang="en-US" b="1" dirty="0"/>
              <a:t>and well so recovery is always possible</a:t>
            </a:r>
            <a:br>
              <a:rPr lang="en-US" b="1" dirty="0"/>
            </a:br>
            <a:r>
              <a:rPr lang="en-US" dirty="0"/>
              <a:t>(Linked to substance misuse: Heroin Assisted Treatment, Drug Consumption Rooms)		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EA8B551-F08D-4B7F-9BB7-96934F49446D}"/>
              </a:ext>
            </a:extLst>
          </p:cNvPr>
          <p:cNvSpPr txBox="1"/>
          <p:nvPr/>
        </p:nvSpPr>
        <p:spPr>
          <a:xfrm>
            <a:off x="1842074" y="1290036"/>
            <a:ext cx="1723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E5425"/>
                </a:solidFill>
              </a:rPr>
              <a:t>Point of Arrest</a:t>
            </a:r>
            <a:endParaRPr lang="en-GB" sz="2000" b="1" dirty="0">
              <a:solidFill>
                <a:srgbClr val="EE5425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0018473-124D-470E-852F-CE6282FA3EF3}"/>
              </a:ext>
            </a:extLst>
          </p:cNvPr>
          <p:cNvSpPr txBox="1"/>
          <p:nvPr/>
        </p:nvSpPr>
        <p:spPr>
          <a:xfrm>
            <a:off x="4153326" y="1290036"/>
            <a:ext cx="102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E5425"/>
                </a:solidFill>
              </a:rPr>
              <a:t>Custody</a:t>
            </a:r>
            <a:endParaRPr lang="en-GB" sz="2000" b="1" dirty="0">
              <a:solidFill>
                <a:srgbClr val="EE5425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745F29C-D1B1-47F0-82A4-C55B132F9072}"/>
              </a:ext>
            </a:extLst>
          </p:cNvPr>
          <p:cNvSpPr txBox="1"/>
          <p:nvPr/>
        </p:nvSpPr>
        <p:spPr>
          <a:xfrm>
            <a:off x="6309139" y="1290036"/>
            <a:ext cx="91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E5425"/>
                </a:solidFill>
              </a:rPr>
              <a:t>Courts</a:t>
            </a:r>
            <a:endParaRPr lang="en-GB" sz="2000" b="1" dirty="0">
              <a:solidFill>
                <a:srgbClr val="EE5425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FE1E469-FF44-464C-BE89-19D643BAF5E8}"/>
              </a:ext>
            </a:extLst>
          </p:cNvPr>
          <p:cNvSpPr txBox="1"/>
          <p:nvPr/>
        </p:nvSpPr>
        <p:spPr>
          <a:xfrm>
            <a:off x="7996136" y="1290036"/>
            <a:ext cx="1723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E5425"/>
                </a:solidFill>
              </a:rPr>
              <a:t>Prison Leavers </a:t>
            </a:r>
            <a:endParaRPr lang="en-GB" sz="2000" b="1" dirty="0">
              <a:solidFill>
                <a:srgbClr val="EE5425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D18710A-F1F1-4A8D-BB59-9D44A85E4246}"/>
              </a:ext>
            </a:extLst>
          </p:cNvPr>
          <p:cNvSpPr txBox="1"/>
          <p:nvPr/>
        </p:nvSpPr>
        <p:spPr>
          <a:xfrm>
            <a:off x="9988985" y="1286214"/>
            <a:ext cx="210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E5425"/>
                </a:solidFill>
              </a:rPr>
              <a:t>Future Innovation</a:t>
            </a:r>
            <a:endParaRPr lang="en-GB" sz="2000" b="1" dirty="0">
              <a:solidFill>
                <a:srgbClr val="EE5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6288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96C572B-C116-4EA3-B23E-43F3867D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94" y="483688"/>
            <a:ext cx="6249996" cy="640957"/>
          </a:xfrm>
        </p:spPr>
        <p:txBody>
          <a:bodyPr/>
          <a:lstStyle/>
          <a:p>
            <a:r>
              <a:rPr lang="en-US" dirty="0"/>
              <a:t>DIVERT™</a:t>
            </a:r>
            <a:endParaRPr lang="en-GB" dirty="0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xmlns="" id="{58E34630-D749-4E65-8FE0-9799FA31A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355305"/>
              </p:ext>
            </p:extLst>
          </p:nvPr>
        </p:nvGraphicFramePr>
        <p:xfrm>
          <a:off x="879893" y="4698627"/>
          <a:ext cx="4044531" cy="1627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2441">
                  <a:extLst>
                    <a:ext uri="{9D8B030D-6E8A-4147-A177-3AD203B41FA5}">
                      <a16:colId xmlns:a16="http://schemas.microsoft.com/office/drawing/2014/main" xmlns="" val="815441855"/>
                    </a:ext>
                  </a:extLst>
                </a:gridCol>
                <a:gridCol w="1702090">
                  <a:extLst>
                    <a:ext uri="{9D8B030D-6E8A-4147-A177-3AD203B41FA5}">
                      <a16:colId xmlns:a16="http://schemas.microsoft.com/office/drawing/2014/main" xmlns="" val="2810877887"/>
                    </a:ext>
                  </a:extLst>
                </a:gridCol>
              </a:tblGrid>
              <a:tr h="542608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Numbers referred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2230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3295485"/>
                  </a:ext>
                </a:extLst>
              </a:tr>
              <a:tr h="542608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Numbers Assessed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1612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7769071"/>
                  </a:ext>
                </a:extLst>
              </a:tr>
              <a:tr h="542608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Numbers attending group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1357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1688667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CE7A8E85-DBDE-485E-AD4D-27F5705E3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18" y="6326451"/>
            <a:ext cx="27396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DIVERT: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From start of contract (Oct 20)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8500CD-7FD9-4E62-9A80-A5FAF63D5556}"/>
              </a:ext>
            </a:extLst>
          </p:cNvPr>
          <p:cNvSpPr txBox="1"/>
          <p:nvPr/>
        </p:nvSpPr>
        <p:spPr>
          <a:xfrm>
            <a:off x="879893" y="1331939"/>
            <a:ext cx="105024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Pre-arrest Drug Diversion </a:t>
            </a:r>
            <a:r>
              <a:rPr lang="en-US" dirty="0" err="1"/>
              <a:t>Programme</a:t>
            </a:r>
            <a:r>
              <a:rPr lang="en-US" dirty="0"/>
              <a:t>, works as a community resolution in the West Midlands.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Officer can deal with the drug possession on the street (reducing police demand) through an app on their mobile device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Engagement, education, harm reduction and support into other local services if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Engagement rates of 88% since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95% of individuals are caught in possession of cannabis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90% treatment naïve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 data on reoffending rates very positive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Supported individuals into further support such as housing, women's services, DV services and supported a small number who required further intervention into treatment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65013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82" y="6426136"/>
            <a:ext cx="5562724" cy="41458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Name of Presentation - 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56095" y="6426136"/>
            <a:ext cx="3042115" cy="41458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EC8780D-7CEE-420D-881A-81AFB51D8A36}" type="slidenum">
              <a:rPr lang="en-US" altLang="en-US" smtClean="0"/>
              <a:pPr>
                <a:spcAft>
                  <a:spcPts val="600"/>
                </a:spcAft>
              </a:pPr>
              <a:t>8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766044-EA63-4D18-8455-DC7A9FB82B04}"/>
              </a:ext>
            </a:extLst>
          </p:cNvPr>
          <p:cNvSpPr txBox="1"/>
          <p:nvPr/>
        </p:nvSpPr>
        <p:spPr>
          <a:xfrm>
            <a:off x="835425" y="1320538"/>
            <a:ext cx="10963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Learning from the old Drugs Intervention </a:t>
            </a:r>
            <a:r>
              <a:rPr lang="en-US" dirty="0" err="1"/>
              <a:t>Programme</a:t>
            </a:r>
            <a:r>
              <a:rPr lang="en-US" dirty="0"/>
              <a:t> (good and bad)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Postcode lottery across force areas of provision / super blocks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CARS commissioned to go live 1</a:t>
            </a:r>
            <a:r>
              <a:rPr lang="en-US" baseline="30000" dirty="0"/>
              <a:t>st</a:t>
            </a:r>
            <a:r>
              <a:rPr lang="en-US" dirty="0"/>
              <a:t> January 2020 consistently working across West </a:t>
            </a:r>
            <a:r>
              <a:rPr lang="en-US" dirty="0" err="1"/>
              <a:t>Mids</a:t>
            </a:r>
            <a:r>
              <a:rPr lang="en-US" dirty="0"/>
              <a:t> Police force area and with Probation colleagues in court</a:t>
            </a:r>
            <a:br>
              <a:rPr lang="en-US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Last year (2020), over 1000 individuals (not previously engaged) were supported into local drug and alcohol treatment provision. 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Using the CARS and Community Team data measuring referrals entering effective treatment we can estimate a cost avoidance impact in excess of £8million. </a:t>
            </a:r>
            <a:endParaRPr lang="en-GB" sz="18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553E08-00A6-4736-B9B3-0BF1F0997AA2}"/>
              </a:ext>
            </a:extLst>
          </p:cNvPr>
          <p:cNvSpPr txBox="1">
            <a:spLocks/>
          </p:cNvSpPr>
          <p:nvPr/>
        </p:nvSpPr>
        <p:spPr bwMode="auto">
          <a:xfrm>
            <a:off x="956094" y="483688"/>
            <a:ext cx="7940256" cy="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189604" rtl="0" eaLnBrk="1" fontAlgn="base" hangingPunct="1">
              <a:spcBef>
                <a:spcPct val="0"/>
              </a:spcBef>
              <a:spcAft>
                <a:spcPct val="0"/>
              </a:spcAft>
              <a:defRPr sz="3627" baseline="0">
                <a:solidFill>
                  <a:srgbClr val="E64616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  <a:lvl2pPr algn="l" defTabSz="1189604" rtl="0" eaLnBrk="1" fontAlgn="base" hangingPunct="1">
              <a:spcBef>
                <a:spcPct val="0"/>
              </a:spcBef>
              <a:spcAft>
                <a:spcPct val="0"/>
              </a:spcAft>
              <a:defRPr sz="4335">
                <a:solidFill>
                  <a:srgbClr val="50B848"/>
                </a:solidFill>
                <a:latin typeface="Georgia" pitchFamily="18" charset="0"/>
                <a:ea typeface="ＭＳ Ｐゴシック" pitchFamily="34" charset="-128"/>
              </a:defRPr>
            </a:lvl2pPr>
            <a:lvl3pPr algn="l" defTabSz="1189604" rtl="0" eaLnBrk="1" fontAlgn="base" hangingPunct="1">
              <a:spcBef>
                <a:spcPct val="0"/>
              </a:spcBef>
              <a:spcAft>
                <a:spcPct val="0"/>
              </a:spcAft>
              <a:defRPr sz="4335">
                <a:solidFill>
                  <a:srgbClr val="50B848"/>
                </a:solidFill>
                <a:latin typeface="Georgia" pitchFamily="18" charset="0"/>
                <a:ea typeface="ＭＳ Ｐゴシック" pitchFamily="34" charset="-128"/>
              </a:defRPr>
            </a:lvl3pPr>
            <a:lvl4pPr algn="l" defTabSz="1189604" rtl="0" eaLnBrk="1" fontAlgn="base" hangingPunct="1">
              <a:spcBef>
                <a:spcPct val="0"/>
              </a:spcBef>
              <a:spcAft>
                <a:spcPct val="0"/>
              </a:spcAft>
              <a:defRPr sz="4335">
                <a:solidFill>
                  <a:srgbClr val="50B848"/>
                </a:solidFill>
                <a:latin typeface="Georgia" pitchFamily="18" charset="0"/>
                <a:ea typeface="ＭＳ Ｐゴシック" pitchFamily="34" charset="-128"/>
              </a:defRPr>
            </a:lvl4pPr>
            <a:lvl5pPr algn="l" defTabSz="1189604" rtl="0" eaLnBrk="1" fontAlgn="base" hangingPunct="1">
              <a:spcBef>
                <a:spcPct val="0"/>
              </a:spcBef>
              <a:spcAft>
                <a:spcPct val="0"/>
              </a:spcAft>
              <a:defRPr sz="4335">
                <a:solidFill>
                  <a:srgbClr val="50B848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521470" algn="l" defTabSz="1189604" rtl="0" eaLnBrk="1" fontAlgn="base" hangingPunct="1">
              <a:spcBef>
                <a:spcPct val="0"/>
              </a:spcBef>
              <a:spcAft>
                <a:spcPct val="0"/>
              </a:spcAft>
              <a:defRPr sz="4335">
                <a:solidFill>
                  <a:srgbClr val="50B848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1042940" algn="l" defTabSz="1189604" rtl="0" eaLnBrk="1" fontAlgn="base" hangingPunct="1">
              <a:spcBef>
                <a:spcPct val="0"/>
              </a:spcBef>
              <a:spcAft>
                <a:spcPct val="0"/>
              </a:spcAft>
              <a:defRPr sz="4335">
                <a:solidFill>
                  <a:srgbClr val="50B848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564410" algn="l" defTabSz="1189604" rtl="0" eaLnBrk="1" fontAlgn="base" hangingPunct="1">
              <a:spcBef>
                <a:spcPct val="0"/>
              </a:spcBef>
              <a:spcAft>
                <a:spcPct val="0"/>
              </a:spcAft>
              <a:defRPr sz="4335">
                <a:solidFill>
                  <a:srgbClr val="50B848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2085880" algn="l" defTabSz="1189604" rtl="0" eaLnBrk="1" fontAlgn="base" hangingPunct="1">
              <a:spcBef>
                <a:spcPct val="0"/>
              </a:spcBef>
              <a:spcAft>
                <a:spcPct val="0"/>
              </a:spcAft>
              <a:defRPr sz="4335">
                <a:solidFill>
                  <a:srgbClr val="50B848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US" kern="0"/>
              <a:t>Cranstoun Arrest Referral Service (CARS) </a:t>
            </a:r>
            <a:endParaRPr lang="en-GB" kern="0" dirty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xmlns="" id="{9E601D5C-6717-4AE3-AF2B-FF90DFF72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05626"/>
              </p:ext>
            </p:extLst>
          </p:nvPr>
        </p:nvGraphicFramePr>
        <p:xfrm>
          <a:off x="835425" y="5008837"/>
          <a:ext cx="4087811" cy="1685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661">
                  <a:extLst>
                    <a:ext uri="{9D8B030D-6E8A-4147-A177-3AD203B41FA5}">
                      <a16:colId xmlns:a16="http://schemas.microsoft.com/office/drawing/2014/main" xmlns="" val="1469148386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xmlns="" val="3288246049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xmlns="" val="3897597505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Number of Contacts (all levels of contact)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763" marR="62763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18523 (14518 were contact only)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763" marR="62763" marT="0" marB="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7664063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Number Of Assessments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763" marR="62763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3998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763" marR="62763" marT="0" marB="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Most of these are voluntary assessments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95604358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Number of Referrals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763" marR="62763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2218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763" marR="62763" marT="0" marB="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79170786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2CD8580D-E83D-4884-AD0F-430338CFA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750" y="4790571"/>
            <a:ext cx="26495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CARS: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From start of contract (Jan 20)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47184A-FDC5-440C-B604-C62E0B3D2160}"/>
              </a:ext>
            </a:extLst>
          </p:cNvPr>
          <p:cNvSpPr txBox="1"/>
          <p:nvPr/>
        </p:nvSpPr>
        <p:spPr>
          <a:xfrm>
            <a:off x="7537050" y="4887207"/>
            <a:ext cx="38195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Since Jan 2020: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DRR Granted - 307    ATR Granted - 201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19272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6C23ECB-2107-4D81-A0DC-9AB465C7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95" y="361950"/>
            <a:ext cx="10559764" cy="117467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Our Learning: Cranstoun Criminal Justice Services in the West Midlands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82" y="6426136"/>
            <a:ext cx="5562724" cy="41458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Name of Presentation - 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56095" y="6426136"/>
            <a:ext cx="3042115" cy="41458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EC8780D-7CEE-420D-881A-81AFB51D8A36}" type="slidenum">
              <a:rPr lang="en-US" altLang="en-US" smtClean="0"/>
              <a:pPr>
                <a:spcAft>
                  <a:spcPts val="600"/>
                </a:spcAft>
              </a:pPr>
              <a:t>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234E23-8106-49FA-A141-500E6BDD11B5}"/>
              </a:ext>
            </a:extLst>
          </p:cNvPr>
          <p:cNvSpPr txBox="1"/>
          <p:nvPr/>
        </p:nvSpPr>
        <p:spPr>
          <a:xfrm>
            <a:off x="676140" y="1787902"/>
            <a:ext cx="104490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/>
              <a:t> Increased use of DRRs and ATRs in the West Midlands through consistent WMP wide service </a:t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/>
              <a:t> Increased and supported referrals into local drug treatment (Previous unmet need)</a:t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/>
              <a:t> Benefits of voluntary assessments</a:t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/>
              <a:t> Diversion as early as possible (DIVERT™, reduces impact on CJS) as well as OOCD. DIVERT now operates across the West Midlands, West Mercia and areas of Thames Valley </a:t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/>
              <a:t> Joint working with PCC, Probation, Local Authorities and third sector. Joint commissioning and pooling of funding </a:t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/>
              <a:t> We have a failing national approach to drugs policy. Government support for HAT, DCRs, greater consistency of diversion opportunities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66756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mplate">
  <a:themeElements>
    <a:clrScheme name="Cranstoun custom final with grey">
      <a:dk1>
        <a:sysClr val="windowText" lastClr="000000"/>
      </a:dk1>
      <a:lt1>
        <a:sysClr val="window" lastClr="FFFFFF"/>
      </a:lt1>
      <a:dk2>
        <a:srgbClr val="000000"/>
      </a:dk2>
      <a:lt2>
        <a:srgbClr val="D8D8D8"/>
      </a:lt2>
      <a:accent1>
        <a:srgbClr val="E64616"/>
      </a:accent1>
      <a:accent2>
        <a:srgbClr val="50B848"/>
      </a:accent2>
      <a:accent3>
        <a:srgbClr val="0089CF"/>
      </a:accent3>
      <a:accent4>
        <a:srgbClr val="92278F"/>
      </a:accent4>
      <a:accent5>
        <a:srgbClr val="7F7F7F"/>
      </a:accent5>
      <a:accent6>
        <a:srgbClr val="E971AC"/>
      </a:accent6>
      <a:hlink>
        <a:srgbClr val="0089CF"/>
      </a:hlink>
      <a:folHlink>
        <a:srgbClr val="7F7F7F"/>
      </a:folHlink>
    </a:clrScheme>
    <a:fontScheme name="Calibri Light - Cranstou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2020 Template - Newv1" id="{DDD3816F-9D91-4ECE-ABDD-B0DD65FB4DF2}" vid="{5103D438-69C2-4FC0-80A2-CDF848306D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Widescreen</PresentationFormat>
  <Paragraphs>109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Cambria</vt:lpstr>
      <vt:lpstr>Georgia</vt:lpstr>
      <vt:lpstr>Times</vt:lpstr>
      <vt:lpstr>Times New Roman</vt:lpstr>
      <vt:lpstr>Office Theme</vt:lpstr>
      <vt:lpstr>Presentation template</vt:lpstr>
      <vt:lpstr>Drugs and Alcohol and the Criminal Justice System</vt:lpstr>
      <vt:lpstr>Introduction</vt:lpstr>
      <vt:lpstr>Case Study: West Midlands</vt:lpstr>
      <vt:lpstr>Case Study: West Midlands</vt:lpstr>
      <vt:lpstr>Case Study: West Midlands</vt:lpstr>
      <vt:lpstr>The Cranstoun Approach – Criminal Justice</vt:lpstr>
      <vt:lpstr>DIVERT™</vt:lpstr>
      <vt:lpstr>PowerPoint Presentation</vt:lpstr>
      <vt:lpstr>Our Learning: Cranstoun Criminal Justice Services in the West Midlands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in the Criminal Justice System</dc:title>
  <dc:creator>Megan Jones</dc:creator>
  <cp:lastModifiedBy>peter</cp:lastModifiedBy>
  <cp:revision>2</cp:revision>
  <dcterms:created xsi:type="dcterms:W3CDTF">2021-09-20T07:12:54Z</dcterms:created>
  <dcterms:modified xsi:type="dcterms:W3CDTF">2021-10-08T10:22:04Z</dcterms:modified>
</cp:coreProperties>
</file>