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 id="2147483830" r:id="rId5"/>
    <p:sldMasterId id="2147483842" r:id="rId6"/>
  </p:sldMasterIdLst>
  <p:notesMasterIdLst>
    <p:notesMasterId r:id="rId25"/>
  </p:notesMasterIdLst>
  <p:sldIdLst>
    <p:sldId id="291" r:id="rId7"/>
    <p:sldId id="289" r:id="rId8"/>
    <p:sldId id="287" r:id="rId9"/>
    <p:sldId id="288" r:id="rId10"/>
    <p:sldId id="275" r:id="rId11"/>
    <p:sldId id="266" r:id="rId12"/>
    <p:sldId id="271" r:id="rId13"/>
    <p:sldId id="292" r:id="rId14"/>
    <p:sldId id="262" r:id="rId15"/>
    <p:sldId id="272" r:id="rId16"/>
    <p:sldId id="283" r:id="rId17"/>
    <p:sldId id="282" r:id="rId18"/>
    <p:sldId id="267" r:id="rId19"/>
    <p:sldId id="290" r:id="rId20"/>
    <p:sldId id="281" r:id="rId21"/>
    <p:sldId id="280" r:id="rId22"/>
    <p:sldId id="285"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7666" autoAdjust="0"/>
  </p:normalViewPr>
  <p:slideViewPr>
    <p:cSldViewPr snapToGrid="0">
      <p:cViewPr varScale="1">
        <p:scale>
          <a:sx n="45" d="100"/>
          <a:sy n="45" d="100"/>
        </p:scale>
        <p:origin x="1485"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F73FE-5C22-4107-AE14-061CA084E89C}" type="datetimeFigureOut">
              <a:rPr lang="en-GB" smtClean="0"/>
              <a:t>29/11/2022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71888-3E55-423F-9D4C-A1839D6AACAA}" type="slidenum">
              <a:rPr lang="en-GB" smtClean="0"/>
              <a:t>‹#›</a:t>
            </a:fld>
            <a:endParaRPr lang="en-GB"/>
          </a:p>
        </p:txBody>
      </p:sp>
    </p:spTree>
    <p:extLst>
      <p:ext uri="{BB962C8B-B14F-4D97-AF65-F5344CB8AC3E}">
        <p14:creationId xmlns:p14="http://schemas.microsoft.com/office/powerpoint/2010/main" val="369381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dirty="0">
              <a:solidFill>
                <a:schemeClr val="tx1"/>
              </a:solidFill>
              <a:latin typeface="Arial" panose="020B0604020202020204" pitchFamily="34" charset="0"/>
              <a:cs typeface="Arial" panose="020B0604020202020204" pitchFamily="34" charset="0"/>
            </a:endParaRPr>
          </a:p>
          <a:p>
            <a:pPr algn="l"/>
            <a:r>
              <a:rPr lang="en-GB" sz="1800" dirty="0">
                <a:solidFill>
                  <a:schemeClr val="tx1"/>
                </a:solidFill>
                <a:latin typeface="Arial" panose="020B0604020202020204" pitchFamily="34" charset="0"/>
                <a:cs typeface="Arial" panose="020B0604020202020204" pitchFamily="34" charset="0"/>
              </a:rPr>
              <a:t>Today is to align our thinking and is very much a starting point to how we proceed in this new landscape.</a:t>
            </a:r>
          </a:p>
          <a:p>
            <a:pPr algn="l"/>
            <a:endParaRPr lang="en-GB" sz="1800" dirty="0">
              <a:solidFill>
                <a:schemeClr val="tx1"/>
              </a:solidFill>
              <a:latin typeface="Arial" panose="020B0604020202020204" pitchFamily="34" charset="0"/>
              <a:cs typeface="Arial" panose="020B0604020202020204" pitchFamily="34" charset="0"/>
            </a:endParaRPr>
          </a:p>
          <a:p>
            <a:pPr algn="l"/>
            <a:endParaRPr lang="en-GB" sz="18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Times New Roman" panose="02020603050405020304" pitchFamily="18" charset="0"/>
              </a:rPr>
              <a:t>Kevin Crowley </a:t>
            </a:r>
            <a:r>
              <a:rPr lang="en-GB" sz="1800" dirty="0">
                <a:solidFill>
                  <a:srgbClr val="000000"/>
                </a:solidFill>
                <a:effectLst/>
                <a:latin typeface="Calibri" panose="020F0502020204030204" pitchFamily="34" charset="0"/>
                <a:ea typeface="Times New Roman" panose="02020603050405020304" pitchFamily="18" charset="0"/>
              </a:rPr>
              <a:t>Kevin has 20 years’ experience in senior leadership and social change – most recently, as executive director of quality, governance and innovation at CGL. He has set up and led programmes as diverse as organisational restructures, digital strategy, advanced analytics and quality improvement cycles. His academic background is in law and policy and he has worked in substance misuse and social care since 1997, including a period as an advisor at the Home Office and leading the Drugs Intervention Programme for the National Treatment Agency. He has held a number of C-suite responsibilities including CQC Nominated Individual, Senior Information Risk Owner, CIO and Caldicott Guardian. He has board level experience as chair of a housing association and a number of social enterprises as well as Associate Non-Executive Director at a foundation trust.</a:t>
            </a:r>
            <a:endParaRPr lang="en-GB" sz="1800" dirty="0">
              <a:effectLst/>
              <a:latin typeface="Times New Roman" panose="02020603050405020304" pitchFamily="18" charset="0"/>
              <a:ea typeface="Times New Roman" panose="02020603050405020304" pitchFamily="18" charset="0"/>
            </a:endParaRPr>
          </a:p>
          <a:p>
            <a:pPr algn="l"/>
            <a:endParaRPr lang="en-GB"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971888-3E55-423F-9D4C-A1839D6AACAA}" type="slidenum">
              <a:rPr lang="en-GB" smtClean="0"/>
              <a:t>1</a:t>
            </a:fld>
            <a:endParaRPr lang="en-GB"/>
          </a:p>
        </p:txBody>
      </p:sp>
    </p:spTree>
    <p:extLst>
      <p:ext uri="{BB962C8B-B14F-4D97-AF65-F5344CB8AC3E}">
        <p14:creationId xmlns:p14="http://schemas.microsoft.com/office/powerpoint/2010/main" val="18688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we are creating the conditions for joining mainstream health and social care</a:t>
            </a:r>
          </a:p>
          <a:p>
            <a:pPr marL="171450" indent="-171450">
              <a:buFontTx/>
              <a:buChar char="-"/>
            </a:pPr>
            <a:r>
              <a:rPr lang="en-GB" dirty="0"/>
              <a:t>Making the business case for our service users</a:t>
            </a:r>
          </a:p>
          <a:p>
            <a:pPr marL="171450" indent="-171450">
              <a:buFontTx/>
              <a:buChar char="-"/>
            </a:pPr>
            <a:r>
              <a:rPr lang="en-GB" dirty="0"/>
              <a:t>Making our services the front door to H&amp;SC</a:t>
            </a:r>
          </a:p>
          <a:p>
            <a:pPr marL="171450" indent="-171450">
              <a:buFontTx/>
              <a:buChar char="-"/>
            </a:pPr>
            <a:r>
              <a:rPr lang="en-GB" dirty="0"/>
              <a:t>Making our local management the systems analysers </a:t>
            </a:r>
          </a:p>
          <a:p>
            <a:pPr marL="171450" indent="-171450">
              <a:buFontTx/>
              <a:buChar char="-"/>
            </a:pPr>
            <a:r>
              <a:rPr lang="en-GB" dirty="0"/>
              <a:t>Taking a wider view on determinants of health and the health of our SUs</a:t>
            </a:r>
          </a:p>
          <a:p>
            <a:pPr marL="171450" indent="-171450">
              <a:buFontTx/>
              <a:buChar char="-"/>
            </a:pPr>
            <a:r>
              <a:rPr lang="en-GB" dirty="0"/>
              <a:t>New world is relational not transactional</a:t>
            </a:r>
          </a:p>
          <a:p>
            <a:pPr marL="171450" indent="-171450">
              <a:buFontTx/>
              <a:buChar char="-"/>
            </a:pPr>
            <a:r>
              <a:rPr lang="en-GB" dirty="0"/>
              <a:t>Relationships, relationships, relationships  </a:t>
            </a:r>
          </a:p>
          <a:p>
            <a:pPr marL="171450" indent="-171450">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fld id="{DB971888-3E55-423F-9D4C-A1839D6AACAA}" type="slidenum">
              <a:rPr lang="en-GB" smtClean="0"/>
              <a:t>11</a:t>
            </a:fld>
            <a:endParaRPr lang="en-GB"/>
          </a:p>
        </p:txBody>
      </p:sp>
    </p:spTree>
    <p:extLst>
      <p:ext uri="{BB962C8B-B14F-4D97-AF65-F5344CB8AC3E}">
        <p14:creationId xmlns:p14="http://schemas.microsoft.com/office/powerpoint/2010/main" val="222644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real strengths are:</a:t>
            </a:r>
          </a:p>
          <a:p>
            <a:r>
              <a:rPr lang="en-GB" b="1" dirty="0"/>
              <a:t>Nimble</a:t>
            </a:r>
          </a:p>
          <a:p>
            <a:r>
              <a:rPr lang="en-GB" b="1" dirty="0"/>
              <a:t>Social Justice</a:t>
            </a:r>
          </a:p>
          <a:p>
            <a:r>
              <a:rPr lang="en-GB" b="1" dirty="0"/>
              <a:t>Service User Involvement</a:t>
            </a:r>
          </a:p>
          <a:p>
            <a:r>
              <a:rPr lang="en-GB" b="1" dirty="0"/>
              <a:t>Effective</a:t>
            </a:r>
          </a:p>
          <a:p>
            <a:r>
              <a:rPr lang="en-GB" b="1" dirty="0"/>
              <a:t>Outcomes</a:t>
            </a:r>
          </a:p>
          <a:p>
            <a:r>
              <a:rPr lang="en-GB" b="1" dirty="0"/>
              <a:t>Efficient at using resources</a:t>
            </a:r>
          </a:p>
          <a:p>
            <a:r>
              <a:rPr lang="en-GB" b="1" dirty="0"/>
              <a:t>Value for money</a:t>
            </a:r>
          </a:p>
          <a:p>
            <a:r>
              <a:rPr lang="en-GB" b="1" dirty="0"/>
              <a:t>We deal with risk and complexity in a comparatively effortless way</a:t>
            </a:r>
          </a:p>
          <a:p>
            <a:r>
              <a:rPr lang="en-GB" b="1" dirty="0"/>
              <a:t>We are innovative </a:t>
            </a:r>
          </a:p>
          <a:p>
            <a:r>
              <a:rPr lang="en-GB" b="1" dirty="0"/>
              <a:t>We are commissionable </a:t>
            </a:r>
          </a:p>
        </p:txBody>
      </p:sp>
      <p:sp>
        <p:nvSpPr>
          <p:cNvPr id="4" name="Slide Number Placeholder 3"/>
          <p:cNvSpPr>
            <a:spLocks noGrp="1"/>
          </p:cNvSpPr>
          <p:nvPr>
            <p:ph type="sldNum" sz="quarter" idx="5"/>
          </p:nvPr>
        </p:nvSpPr>
        <p:spPr/>
        <p:txBody>
          <a:bodyPr/>
          <a:lstStyle/>
          <a:p>
            <a:fld id="{DB971888-3E55-423F-9D4C-A1839D6AACAA}" type="slidenum">
              <a:rPr lang="en-GB" smtClean="0"/>
              <a:t>13</a:t>
            </a:fld>
            <a:endParaRPr lang="en-GB"/>
          </a:p>
        </p:txBody>
      </p:sp>
    </p:spTree>
    <p:extLst>
      <p:ext uri="{BB962C8B-B14F-4D97-AF65-F5344CB8AC3E}">
        <p14:creationId xmlns:p14="http://schemas.microsoft.com/office/powerpoint/2010/main" val="1819278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we are creating the conditions for joining mainstream health and social care</a:t>
            </a:r>
          </a:p>
          <a:p>
            <a:pPr marL="171450" indent="-171450">
              <a:buFontTx/>
              <a:buChar char="-"/>
            </a:pPr>
            <a:r>
              <a:rPr lang="en-GB" dirty="0"/>
              <a:t>Making the business case for our service users</a:t>
            </a:r>
          </a:p>
          <a:p>
            <a:pPr marL="171450" indent="-171450">
              <a:buFontTx/>
              <a:buChar char="-"/>
            </a:pPr>
            <a:r>
              <a:rPr lang="en-GB" dirty="0"/>
              <a:t>Making our services the front door to H&amp;SC</a:t>
            </a:r>
          </a:p>
          <a:p>
            <a:pPr marL="171450" indent="-171450">
              <a:buFontTx/>
              <a:buChar char="-"/>
            </a:pPr>
            <a:r>
              <a:rPr lang="en-GB" dirty="0"/>
              <a:t>Making our local management the systems analysers </a:t>
            </a:r>
          </a:p>
          <a:p>
            <a:pPr marL="171450" indent="-171450">
              <a:buFontTx/>
              <a:buChar char="-"/>
            </a:pPr>
            <a:r>
              <a:rPr lang="en-GB" dirty="0"/>
              <a:t>Taking a wider view on determinants of health and the health of our SUs</a:t>
            </a:r>
          </a:p>
          <a:p>
            <a:pPr marL="171450" indent="-171450">
              <a:buFontTx/>
              <a:buChar char="-"/>
            </a:pPr>
            <a:r>
              <a:rPr lang="en-GB" dirty="0"/>
              <a:t>New world is relational not transactional</a:t>
            </a:r>
          </a:p>
          <a:p>
            <a:pPr marL="171450" indent="-171450">
              <a:buFontTx/>
              <a:buChar char="-"/>
            </a:pPr>
            <a:r>
              <a:rPr lang="en-GB" dirty="0"/>
              <a:t>Relationships, relationships, relationships  </a:t>
            </a:r>
          </a:p>
          <a:p>
            <a:pPr marL="171450" indent="-171450">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fld id="{DB971888-3E55-423F-9D4C-A1839D6AACAA}" type="slidenum">
              <a:rPr lang="en-GB" smtClean="0"/>
              <a:t>14</a:t>
            </a:fld>
            <a:endParaRPr lang="en-GB"/>
          </a:p>
        </p:txBody>
      </p:sp>
    </p:spTree>
    <p:extLst>
      <p:ext uri="{BB962C8B-B14F-4D97-AF65-F5344CB8AC3E}">
        <p14:creationId xmlns:p14="http://schemas.microsoft.com/office/powerpoint/2010/main" val="1217622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we are creating the conditions for joining mainstream health and social care</a:t>
            </a:r>
          </a:p>
          <a:p>
            <a:pPr marL="171450" indent="-171450">
              <a:buFontTx/>
              <a:buChar char="-"/>
            </a:pPr>
            <a:r>
              <a:rPr lang="en-GB" dirty="0"/>
              <a:t>Making the business case for our service users</a:t>
            </a:r>
          </a:p>
          <a:p>
            <a:pPr marL="171450" indent="-171450">
              <a:buFontTx/>
              <a:buChar char="-"/>
            </a:pPr>
            <a:r>
              <a:rPr lang="en-GB" dirty="0"/>
              <a:t>Making our services the front door to H&amp;SC</a:t>
            </a:r>
          </a:p>
          <a:p>
            <a:pPr marL="171450" indent="-171450">
              <a:buFontTx/>
              <a:buChar char="-"/>
            </a:pPr>
            <a:r>
              <a:rPr lang="en-GB" dirty="0"/>
              <a:t>Making our local management the systems analysers </a:t>
            </a:r>
          </a:p>
          <a:p>
            <a:pPr marL="171450" indent="-171450">
              <a:buFontTx/>
              <a:buChar char="-"/>
            </a:pPr>
            <a:r>
              <a:rPr lang="en-GB" dirty="0"/>
              <a:t>Taking a wider view on determinants of health and the health of our SUs</a:t>
            </a:r>
          </a:p>
          <a:p>
            <a:pPr marL="171450" indent="-171450">
              <a:buFontTx/>
              <a:buChar char="-"/>
            </a:pPr>
            <a:r>
              <a:rPr lang="en-GB" dirty="0"/>
              <a:t>New world is relational not transactional</a:t>
            </a:r>
          </a:p>
          <a:p>
            <a:pPr marL="171450" indent="-171450">
              <a:buFontTx/>
              <a:buChar char="-"/>
            </a:pPr>
            <a:r>
              <a:rPr lang="en-GB" dirty="0"/>
              <a:t>Relationships, relationships, relationships  </a:t>
            </a:r>
          </a:p>
          <a:p>
            <a:pPr marL="171450" indent="-171450">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fld id="{DB971888-3E55-423F-9D4C-A1839D6AACAA}" type="slidenum">
              <a:rPr lang="en-GB" smtClean="0"/>
              <a:t>15</a:t>
            </a:fld>
            <a:endParaRPr lang="en-GB"/>
          </a:p>
        </p:txBody>
      </p:sp>
    </p:spTree>
    <p:extLst>
      <p:ext uri="{BB962C8B-B14F-4D97-AF65-F5344CB8AC3E}">
        <p14:creationId xmlns:p14="http://schemas.microsoft.com/office/powerpoint/2010/main" val="136165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we are creating the conditions for joining mainstream health and social care</a:t>
            </a:r>
          </a:p>
          <a:p>
            <a:pPr marL="171450" indent="-171450">
              <a:buFontTx/>
              <a:buChar char="-"/>
            </a:pPr>
            <a:r>
              <a:rPr lang="en-GB" dirty="0"/>
              <a:t>Making the business case for our service users</a:t>
            </a:r>
          </a:p>
          <a:p>
            <a:pPr marL="171450" indent="-171450">
              <a:buFontTx/>
              <a:buChar char="-"/>
            </a:pPr>
            <a:r>
              <a:rPr lang="en-GB" dirty="0"/>
              <a:t>Making our services the front door to H&amp;SC</a:t>
            </a:r>
          </a:p>
          <a:p>
            <a:pPr marL="171450" indent="-171450">
              <a:buFontTx/>
              <a:buChar char="-"/>
            </a:pPr>
            <a:r>
              <a:rPr lang="en-GB" dirty="0"/>
              <a:t>Making our local management the systems analysers </a:t>
            </a:r>
          </a:p>
          <a:p>
            <a:pPr marL="171450" indent="-171450">
              <a:buFontTx/>
              <a:buChar char="-"/>
            </a:pPr>
            <a:r>
              <a:rPr lang="en-GB" dirty="0"/>
              <a:t>Taking a wider view on determinants of health and the health of our SUs</a:t>
            </a:r>
          </a:p>
          <a:p>
            <a:pPr marL="171450" indent="-171450">
              <a:buFontTx/>
              <a:buChar char="-"/>
            </a:pPr>
            <a:r>
              <a:rPr lang="en-GB" dirty="0"/>
              <a:t>New world is relational not transactional</a:t>
            </a:r>
          </a:p>
          <a:p>
            <a:pPr marL="171450" indent="-171450">
              <a:buFontTx/>
              <a:buChar char="-"/>
            </a:pPr>
            <a:r>
              <a:rPr lang="en-GB" dirty="0"/>
              <a:t>Relationships, relationships, relationships  </a:t>
            </a:r>
          </a:p>
          <a:p>
            <a:pPr marL="171450" indent="-171450">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fld id="{DB971888-3E55-423F-9D4C-A1839D6AACAA}" type="slidenum">
              <a:rPr lang="en-GB" smtClean="0"/>
              <a:t>16</a:t>
            </a:fld>
            <a:endParaRPr lang="en-GB"/>
          </a:p>
        </p:txBody>
      </p:sp>
    </p:spTree>
    <p:extLst>
      <p:ext uri="{BB962C8B-B14F-4D97-AF65-F5344CB8AC3E}">
        <p14:creationId xmlns:p14="http://schemas.microsoft.com/office/powerpoint/2010/main" val="3209516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we are creating the conditions for joining mainstream health and social care</a:t>
            </a:r>
          </a:p>
          <a:p>
            <a:pPr marL="171450" indent="-171450">
              <a:buFontTx/>
              <a:buChar char="-"/>
            </a:pPr>
            <a:r>
              <a:rPr lang="en-GB" dirty="0"/>
              <a:t>Making the business case for our service users</a:t>
            </a:r>
          </a:p>
          <a:p>
            <a:pPr marL="171450" indent="-171450">
              <a:buFontTx/>
              <a:buChar char="-"/>
            </a:pPr>
            <a:r>
              <a:rPr lang="en-GB" dirty="0"/>
              <a:t>Making our services the front door to H&amp;SC</a:t>
            </a:r>
          </a:p>
          <a:p>
            <a:pPr marL="171450" indent="-171450">
              <a:buFontTx/>
              <a:buChar char="-"/>
            </a:pPr>
            <a:r>
              <a:rPr lang="en-GB" dirty="0"/>
              <a:t>Making our local management the systems analysers </a:t>
            </a:r>
          </a:p>
          <a:p>
            <a:pPr marL="171450" indent="-171450">
              <a:buFontTx/>
              <a:buChar char="-"/>
            </a:pPr>
            <a:r>
              <a:rPr lang="en-GB" dirty="0"/>
              <a:t>Taking a wider view on determinants of health and the health of our SUs</a:t>
            </a:r>
          </a:p>
          <a:p>
            <a:pPr marL="171450" indent="-171450">
              <a:buFontTx/>
              <a:buChar char="-"/>
            </a:pPr>
            <a:r>
              <a:rPr lang="en-GB" dirty="0"/>
              <a:t>New world is relational not transactional</a:t>
            </a:r>
          </a:p>
          <a:p>
            <a:pPr marL="171450" indent="-171450">
              <a:buFontTx/>
              <a:buChar char="-"/>
            </a:pPr>
            <a:r>
              <a:rPr lang="en-GB" dirty="0"/>
              <a:t>Relationships, relationships, relationships  </a:t>
            </a:r>
          </a:p>
          <a:p>
            <a:pPr marL="171450" indent="-171450">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fld id="{DB971888-3E55-423F-9D4C-A1839D6AACAA}" type="slidenum">
              <a:rPr lang="en-GB" smtClean="0"/>
              <a:t>17</a:t>
            </a:fld>
            <a:endParaRPr lang="en-GB"/>
          </a:p>
        </p:txBody>
      </p:sp>
    </p:spTree>
    <p:extLst>
      <p:ext uri="{BB962C8B-B14F-4D97-AF65-F5344CB8AC3E}">
        <p14:creationId xmlns:p14="http://schemas.microsoft.com/office/powerpoint/2010/main" val="146628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dirty="0">
              <a:solidFill>
                <a:schemeClr val="tx1"/>
              </a:solidFill>
              <a:latin typeface="Arial" panose="020B0604020202020204" pitchFamily="34" charset="0"/>
              <a:cs typeface="Arial" panose="020B0604020202020204" pitchFamily="34" charset="0"/>
            </a:endParaRPr>
          </a:p>
          <a:p>
            <a:pPr algn="l"/>
            <a:r>
              <a:rPr lang="en-GB" sz="1800" dirty="0">
                <a:solidFill>
                  <a:schemeClr val="tx1"/>
                </a:solidFill>
                <a:latin typeface="Arial" panose="020B0604020202020204" pitchFamily="34" charset="0"/>
                <a:cs typeface="Arial" panose="020B0604020202020204" pitchFamily="34" charset="0"/>
              </a:rPr>
              <a:t>Today is to align our thinking and is very much a starting point to how we proceed in this new landscape.</a:t>
            </a:r>
          </a:p>
          <a:p>
            <a:pPr algn="l"/>
            <a:endParaRPr lang="en-GB" sz="1800" dirty="0">
              <a:solidFill>
                <a:schemeClr val="tx1"/>
              </a:solidFill>
              <a:latin typeface="Arial" panose="020B0604020202020204" pitchFamily="34" charset="0"/>
              <a:cs typeface="Arial" panose="020B0604020202020204" pitchFamily="34" charset="0"/>
            </a:endParaRPr>
          </a:p>
          <a:p>
            <a:pPr algn="l"/>
            <a:endParaRPr lang="en-GB" sz="18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Times New Roman" panose="02020603050405020304" pitchFamily="18" charset="0"/>
              </a:rPr>
              <a:t>Kevin Crowley </a:t>
            </a:r>
            <a:r>
              <a:rPr lang="en-GB" sz="1800" dirty="0">
                <a:solidFill>
                  <a:srgbClr val="000000"/>
                </a:solidFill>
                <a:effectLst/>
                <a:latin typeface="Calibri" panose="020F0502020204030204" pitchFamily="34" charset="0"/>
                <a:ea typeface="Times New Roman" panose="02020603050405020304" pitchFamily="18" charset="0"/>
              </a:rPr>
              <a:t>Kevin has 20 years’ experience in senior leadership and social change – most recently, as executive director of quality, governance and innovation at CGL. He has set up and led programmes as diverse as organisational restructures, digital strategy, advanced analytics and quality improvement cycles. His academic background is in law and policy and he has worked in substance misuse and social care since 1997, including a period as an advisor at the Home Office and leading the Drugs Intervention Programme for the National Treatment Agency. He has held a number of C-suite responsibilities including CQC Nominated Individual, Senior Information Risk Owner, CIO and Caldicott Guardian. He has board level experience as chair of a housing association and a number of social enterprises as well as Associate Non-Executive Director at a foundation trust.</a:t>
            </a:r>
            <a:endParaRPr lang="en-GB" sz="1800" dirty="0">
              <a:effectLst/>
              <a:latin typeface="Times New Roman" panose="02020603050405020304" pitchFamily="18" charset="0"/>
              <a:ea typeface="Times New Roman" panose="02020603050405020304" pitchFamily="18" charset="0"/>
            </a:endParaRPr>
          </a:p>
          <a:p>
            <a:pPr algn="l"/>
            <a:endParaRPr lang="en-GB"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971888-3E55-423F-9D4C-A1839D6AACAA}" type="slidenum">
              <a:rPr lang="en-GB" smtClean="0"/>
              <a:t>2</a:t>
            </a:fld>
            <a:endParaRPr lang="en-GB"/>
          </a:p>
        </p:txBody>
      </p:sp>
    </p:spTree>
    <p:extLst>
      <p:ext uri="{BB962C8B-B14F-4D97-AF65-F5344CB8AC3E}">
        <p14:creationId xmlns:p14="http://schemas.microsoft.com/office/powerpoint/2010/main" val="114143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dirty="0">
              <a:solidFill>
                <a:schemeClr val="tx1"/>
              </a:solidFill>
              <a:latin typeface="Arial" panose="020B0604020202020204" pitchFamily="34" charset="0"/>
              <a:cs typeface="Arial" panose="020B0604020202020204" pitchFamily="34" charset="0"/>
            </a:endParaRPr>
          </a:p>
          <a:p>
            <a:pPr algn="l"/>
            <a:r>
              <a:rPr lang="en-GB" sz="1800" dirty="0">
                <a:solidFill>
                  <a:schemeClr val="tx1"/>
                </a:solidFill>
                <a:latin typeface="Arial" panose="020B0604020202020204" pitchFamily="34" charset="0"/>
                <a:cs typeface="Arial" panose="020B0604020202020204" pitchFamily="34" charset="0"/>
              </a:rPr>
              <a:t>Today is to align our thinking and is very much a starting point to how we proceed in this new landscape.</a:t>
            </a:r>
          </a:p>
          <a:p>
            <a:pPr algn="l"/>
            <a:endParaRPr lang="en-GB" sz="1800" dirty="0">
              <a:solidFill>
                <a:schemeClr val="tx1"/>
              </a:solidFill>
              <a:latin typeface="Arial" panose="020B0604020202020204" pitchFamily="34" charset="0"/>
              <a:cs typeface="Arial" panose="020B0604020202020204" pitchFamily="34" charset="0"/>
            </a:endParaRPr>
          </a:p>
          <a:p>
            <a:pPr algn="l"/>
            <a:endParaRPr lang="en-GB" sz="18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Times New Roman" panose="02020603050405020304" pitchFamily="18" charset="0"/>
              </a:rPr>
              <a:t>Kevin Crowley </a:t>
            </a:r>
            <a:r>
              <a:rPr lang="en-GB" sz="1800" dirty="0">
                <a:solidFill>
                  <a:srgbClr val="000000"/>
                </a:solidFill>
                <a:effectLst/>
                <a:latin typeface="Calibri" panose="020F0502020204030204" pitchFamily="34" charset="0"/>
                <a:ea typeface="Times New Roman" panose="02020603050405020304" pitchFamily="18" charset="0"/>
              </a:rPr>
              <a:t>Kevin has 20 years’ experience in senior leadership and social change – most recently, as executive director of quality, governance and innovation at CGL. He has set up and led programmes as diverse as organisational restructures, digital strategy, advanced analytics and quality improvement cycles. His academic background is in law and policy and he has worked in substance misuse and social care since 1997, including a period as an advisor at the Home Office and leading the Drugs Intervention Programme for the National Treatment Agency. He has held a number of C-suite responsibilities including CQC Nominated Individual, Senior Information Risk Owner, CIO and Caldicott Guardian. He has board level experience as chair of a housing association and a number of social enterprises as well as Associate Non-Executive Director at a foundation trust.</a:t>
            </a:r>
            <a:endParaRPr lang="en-GB" sz="1800" dirty="0">
              <a:effectLst/>
              <a:latin typeface="Times New Roman" panose="02020603050405020304" pitchFamily="18" charset="0"/>
              <a:ea typeface="Times New Roman" panose="02020603050405020304" pitchFamily="18" charset="0"/>
            </a:endParaRPr>
          </a:p>
          <a:p>
            <a:pPr algn="l"/>
            <a:endParaRPr lang="en-GB"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971888-3E55-423F-9D4C-A1839D6AACAA}" type="slidenum">
              <a:rPr lang="en-GB" smtClean="0"/>
              <a:t>3</a:t>
            </a:fld>
            <a:endParaRPr lang="en-GB"/>
          </a:p>
        </p:txBody>
      </p:sp>
    </p:spTree>
    <p:extLst>
      <p:ext uri="{BB962C8B-B14F-4D97-AF65-F5344CB8AC3E}">
        <p14:creationId xmlns:p14="http://schemas.microsoft.com/office/powerpoint/2010/main" val="241281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dirty="0">
              <a:solidFill>
                <a:schemeClr val="tx1"/>
              </a:solidFill>
              <a:latin typeface="Arial" panose="020B0604020202020204" pitchFamily="34" charset="0"/>
              <a:cs typeface="Arial" panose="020B0604020202020204" pitchFamily="34" charset="0"/>
            </a:endParaRPr>
          </a:p>
          <a:p>
            <a:pPr algn="l"/>
            <a:r>
              <a:rPr lang="en-GB" sz="1800" dirty="0">
                <a:solidFill>
                  <a:schemeClr val="tx1"/>
                </a:solidFill>
                <a:latin typeface="Arial" panose="020B0604020202020204" pitchFamily="34" charset="0"/>
                <a:cs typeface="Arial" panose="020B0604020202020204" pitchFamily="34" charset="0"/>
              </a:rPr>
              <a:t>Today is to align our thinking and is very much a starting point to how we proceed in this new landscape.</a:t>
            </a:r>
          </a:p>
          <a:p>
            <a:pPr algn="l"/>
            <a:endParaRPr lang="en-GB" sz="1800" dirty="0">
              <a:solidFill>
                <a:schemeClr val="tx1"/>
              </a:solidFill>
              <a:latin typeface="Arial" panose="020B0604020202020204" pitchFamily="34" charset="0"/>
              <a:cs typeface="Arial" panose="020B0604020202020204" pitchFamily="34" charset="0"/>
            </a:endParaRPr>
          </a:p>
          <a:p>
            <a:pPr algn="l"/>
            <a:endParaRPr lang="en-GB" sz="18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Times New Roman" panose="02020603050405020304" pitchFamily="18" charset="0"/>
              </a:rPr>
              <a:t>Kevin Crowley </a:t>
            </a:r>
            <a:r>
              <a:rPr lang="en-GB" sz="1800" dirty="0">
                <a:solidFill>
                  <a:srgbClr val="000000"/>
                </a:solidFill>
                <a:effectLst/>
                <a:latin typeface="Calibri" panose="020F0502020204030204" pitchFamily="34" charset="0"/>
                <a:ea typeface="Times New Roman" panose="02020603050405020304" pitchFamily="18" charset="0"/>
              </a:rPr>
              <a:t>Kevin has 20 years’ experience in senior leadership and social change – most recently, as executive director of quality, governance and innovation at CGL. He has set up and led programmes as diverse as organisational restructures, digital strategy, advanced analytics and quality improvement cycles. His academic background is in law and policy and he has worked in substance misuse and social care since 1997, including a period as an advisor at the Home Office and leading the Drugs Intervention Programme for the National Treatment Agency. He has held a number of C-suite responsibilities including CQC Nominated Individual, Senior Information Risk Owner, CIO and Caldicott Guardian. He has board level experience as chair of a housing association and a number of social enterprises as well as Associate Non-Executive Director at a foundation trust.</a:t>
            </a:r>
            <a:endParaRPr lang="en-GB" sz="1800" dirty="0">
              <a:effectLst/>
              <a:latin typeface="Times New Roman" panose="02020603050405020304" pitchFamily="18" charset="0"/>
              <a:ea typeface="Times New Roman" panose="02020603050405020304" pitchFamily="18" charset="0"/>
            </a:endParaRPr>
          </a:p>
          <a:p>
            <a:pPr algn="l"/>
            <a:endParaRPr lang="en-GB"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971888-3E55-423F-9D4C-A1839D6AACAA}" type="slidenum">
              <a:rPr lang="en-GB" smtClean="0"/>
              <a:t>4</a:t>
            </a:fld>
            <a:endParaRPr lang="en-GB"/>
          </a:p>
        </p:txBody>
      </p:sp>
    </p:spTree>
    <p:extLst>
      <p:ext uri="{BB962C8B-B14F-4D97-AF65-F5344CB8AC3E}">
        <p14:creationId xmlns:p14="http://schemas.microsoft.com/office/powerpoint/2010/main" val="94765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behind the noise and find signals of what is really going on</a:t>
            </a:r>
          </a:p>
          <a:p>
            <a:r>
              <a:rPr lang="en-GB" dirty="0"/>
              <a:t>Strategic and organisational alignment </a:t>
            </a:r>
          </a:p>
        </p:txBody>
      </p:sp>
      <p:sp>
        <p:nvSpPr>
          <p:cNvPr id="4" name="Slide Number Placeholder 3"/>
          <p:cNvSpPr>
            <a:spLocks noGrp="1"/>
          </p:cNvSpPr>
          <p:nvPr>
            <p:ph type="sldNum" sz="quarter" idx="5"/>
          </p:nvPr>
        </p:nvSpPr>
        <p:spPr/>
        <p:txBody>
          <a:bodyPr/>
          <a:lstStyle/>
          <a:p>
            <a:fld id="{DB971888-3E55-423F-9D4C-A1839D6AACAA}" type="slidenum">
              <a:rPr lang="en-GB" smtClean="0"/>
              <a:t>5</a:t>
            </a:fld>
            <a:endParaRPr lang="en-GB"/>
          </a:p>
        </p:txBody>
      </p:sp>
    </p:spTree>
    <p:extLst>
      <p:ext uri="{BB962C8B-B14F-4D97-AF65-F5344CB8AC3E}">
        <p14:creationId xmlns:p14="http://schemas.microsoft.com/office/powerpoint/2010/main" val="234124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ICB is where the money they power and the glory live – everything else is advisory.</a:t>
            </a:r>
          </a:p>
        </p:txBody>
      </p:sp>
      <p:sp>
        <p:nvSpPr>
          <p:cNvPr id="4" name="Slide Number Placeholder 3"/>
          <p:cNvSpPr>
            <a:spLocks noGrp="1"/>
          </p:cNvSpPr>
          <p:nvPr>
            <p:ph type="sldNum" sz="quarter" idx="5"/>
          </p:nvPr>
        </p:nvSpPr>
        <p:spPr/>
        <p:txBody>
          <a:bodyPr/>
          <a:lstStyle/>
          <a:p>
            <a:fld id="{DB971888-3E55-423F-9D4C-A1839D6AACAA}" type="slidenum">
              <a:rPr lang="en-GB" smtClean="0"/>
              <a:t>6</a:t>
            </a:fld>
            <a:endParaRPr lang="en-GB"/>
          </a:p>
        </p:txBody>
      </p:sp>
    </p:spTree>
    <p:extLst>
      <p:ext uri="{BB962C8B-B14F-4D97-AF65-F5344CB8AC3E}">
        <p14:creationId xmlns:p14="http://schemas.microsoft.com/office/powerpoint/2010/main" val="266171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behind the noise and find signals of what is really going on</a:t>
            </a:r>
          </a:p>
          <a:p>
            <a:r>
              <a:rPr lang="en-GB" dirty="0"/>
              <a:t>Strategic and organisational alignment </a:t>
            </a:r>
          </a:p>
        </p:txBody>
      </p:sp>
      <p:sp>
        <p:nvSpPr>
          <p:cNvPr id="4" name="Slide Number Placeholder 3"/>
          <p:cNvSpPr>
            <a:spLocks noGrp="1"/>
          </p:cNvSpPr>
          <p:nvPr>
            <p:ph type="sldNum" sz="quarter" idx="5"/>
          </p:nvPr>
        </p:nvSpPr>
        <p:spPr/>
        <p:txBody>
          <a:bodyPr/>
          <a:lstStyle/>
          <a:p>
            <a:fld id="{DB971888-3E55-423F-9D4C-A1839D6AACAA}" type="slidenum">
              <a:rPr lang="en-GB" smtClean="0"/>
              <a:t>8</a:t>
            </a:fld>
            <a:endParaRPr lang="en-GB"/>
          </a:p>
        </p:txBody>
      </p:sp>
    </p:spTree>
    <p:extLst>
      <p:ext uri="{BB962C8B-B14F-4D97-AF65-F5344CB8AC3E}">
        <p14:creationId xmlns:p14="http://schemas.microsoft.com/office/powerpoint/2010/main" val="3660612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quite at the Chaotic quadrant but certainly complex! </a:t>
            </a:r>
          </a:p>
          <a:p>
            <a:endParaRPr lang="en-GB" dirty="0"/>
          </a:p>
        </p:txBody>
      </p:sp>
      <p:sp>
        <p:nvSpPr>
          <p:cNvPr id="4" name="Slide Number Placeholder 3"/>
          <p:cNvSpPr>
            <a:spLocks noGrp="1"/>
          </p:cNvSpPr>
          <p:nvPr>
            <p:ph type="sldNum" sz="quarter" idx="5"/>
          </p:nvPr>
        </p:nvSpPr>
        <p:spPr/>
        <p:txBody>
          <a:bodyPr/>
          <a:lstStyle/>
          <a:p>
            <a:fld id="{DB971888-3E55-423F-9D4C-A1839D6AACAA}" type="slidenum">
              <a:rPr lang="en-GB" smtClean="0"/>
              <a:t>9</a:t>
            </a:fld>
            <a:endParaRPr lang="en-GB"/>
          </a:p>
        </p:txBody>
      </p:sp>
    </p:spTree>
    <p:extLst>
      <p:ext uri="{BB962C8B-B14F-4D97-AF65-F5344CB8AC3E}">
        <p14:creationId xmlns:p14="http://schemas.microsoft.com/office/powerpoint/2010/main" val="1112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we are creating the conditions for joining mainstream health and social care</a:t>
            </a:r>
          </a:p>
          <a:p>
            <a:pPr marL="171450" indent="-171450">
              <a:buFontTx/>
              <a:buChar char="-"/>
            </a:pPr>
            <a:r>
              <a:rPr lang="en-GB" dirty="0"/>
              <a:t>Making the business case for our service users</a:t>
            </a:r>
          </a:p>
          <a:p>
            <a:pPr marL="171450" indent="-171450">
              <a:buFontTx/>
              <a:buChar char="-"/>
            </a:pPr>
            <a:r>
              <a:rPr lang="en-GB" dirty="0"/>
              <a:t>Making our services the front door to H&amp;SC</a:t>
            </a:r>
          </a:p>
          <a:p>
            <a:pPr marL="171450" indent="-171450">
              <a:buFontTx/>
              <a:buChar char="-"/>
            </a:pPr>
            <a:r>
              <a:rPr lang="en-GB" dirty="0"/>
              <a:t>Making our local management the systems analysers </a:t>
            </a:r>
          </a:p>
          <a:p>
            <a:pPr marL="171450" indent="-171450">
              <a:buFontTx/>
              <a:buChar char="-"/>
            </a:pPr>
            <a:r>
              <a:rPr lang="en-GB" dirty="0"/>
              <a:t>Taking a wider view on determinants of health and the health of our SUs</a:t>
            </a:r>
          </a:p>
          <a:p>
            <a:pPr marL="171450" indent="-171450">
              <a:buFontTx/>
              <a:buChar char="-"/>
            </a:pPr>
            <a:r>
              <a:rPr lang="en-GB" dirty="0"/>
              <a:t>New world is relational not transactional</a:t>
            </a:r>
          </a:p>
          <a:p>
            <a:pPr marL="171450" indent="-171450">
              <a:buFontTx/>
              <a:buChar char="-"/>
            </a:pPr>
            <a:r>
              <a:rPr lang="en-GB" dirty="0"/>
              <a:t>Relationships, relationships, relationships  </a:t>
            </a:r>
          </a:p>
          <a:p>
            <a:pPr marL="171450" indent="-171450">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fld id="{DB971888-3E55-423F-9D4C-A1839D6AACAA}" type="slidenum">
              <a:rPr lang="en-GB" smtClean="0"/>
              <a:t>10</a:t>
            </a:fld>
            <a:endParaRPr lang="en-GB"/>
          </a:p>
        </p:txBody>
      </p:sp>
    </p:spTree>
    <p:extLst>
      <p:ext uri="{BB962C8B-B14F-4D97-AF65-F5344CB8AC3E}">
        <p14:creationId xmlns:p14="http://schemas.microsoft.com/office/powerpoint/2010/main" val="2674188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2809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 name="Title 1"/>
          <p:cNvSpPr>
            <a:spLocks noGrp="1"/>
          </p:cNvSpPr>
          <p:nvPr>
            <p:ph type="ctrTitle"/>
          </p:nvPr>
        </p:nvSpPr>
        <p:spPr>
          <a:xfrm>
            <a:off x="4499428" y="672958"/>
            <a:ext cx="7428113" cy="3200681"/>
          </a:xfrm>
        </p:spPr>
        <p:txBody>
          <a:bodyPr anchor="ctr"/>
          <a:lstStyle>
            <a:lvl1pPr algn="l">
              <a:defRPr sz="6000" b="1" spc="-100" baseline="0"/>
            </a:lvl1pPr>
          </a:lstStyle>
          <a:p>
            <a:r>
              <a:rPr lang="en-US"/>
              <a:t>Click to edit Master title style</a:t>
            </a:r>
            <a:endParaRPr lang="en-GB"/>
          </a:p>
        </p:txBody>
      </p:sp>
      <p:sp>
        <p:nvSpPr>
          <p:cNvPr id="3" name="Subtitle 2"/>
          <p:cNvSpPr>
            <a:spLocks noGrp="1"/>
          </p:cNvSpPr>
          <p:nvPr>
            <p:ph type="subTitle" idx="1"/>
          </p:nvPr>
        </p:nvSpPr>
        <p:spPr>
          <a:xfrm>
            <a:off x="4499428" y="4061012"/>
            <a:ext cx="7428112" cy="1344705"/>
          </a:xfrm>
        </p:spPr>
        <p:txBody>
          <a:bodyPr anchor="b" anchorCtr="0">
            <a:normAutofit/>
          </a:bodyPr>
          <a:lstStyle>
            <a:lvl1pPr marL="0" indent="0" algn="l">
              <a:buNone/>
              <a:defRPr sz="32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734813-5775-48FF-938A-10C4F17DACE1}" type="datetimeFigureOut">
              <a:rPr lang="en-GB" smtClean="0"/>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712400-688D-4769-B782-198FA0CB9E72}" type="slidenum">
              <a:rPr lang="en-GB" smtClean="0"/>
              <a:t>‹#›</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0644" y="256429"/>
            <a:ext cx="3970020" cy="794004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2" y="5323379"/>
            <a:ext cx="1361140" cy="1073357"/>
          </a:xfrm>
          <a:prstGeom prst="rect">
            <a:avLst/>
          </a:prstGeom>
        </p:spPr>
      </p:pic>
    </p:spTree>
    <p:extLst>
      <p:ext uri="{BB962C8B-B14F-4D97-AF65-F5344CB8AC3E}">
        <p14:creationId xmlns:p14="http://schemas.microsoft.com/office/powerpoint/2010/main" val="146610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Slide v2 with 1 content">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 y="0"/>
            <a:ext cx="12188725" cy="6858000"/>
          </a:xfrm>
          <a:prstGeom prst="rect">
            <a:avLst/>
          </a:prstGeom>
        </p:spPr>
      </p:pic>
      <p:sp>
        <p:nvSpPr>
          <p:cNvPr id="5" name="Date Placeholder 4"/>
          <p:cNvSpPr>
            <a:spLocks noGrp="1"/>
          </p:cNvSpPr>
          <p:nvPr>
            <p:ph type="dt" sz="half" idx="10"/>
          </p:nvPr>
        </p:nvSpPr>
        <p:spPr/>
        <p:txBody>
          <a:bodyPr/>
          <a:lstStyle/>
          <a:p>
            <a:fld id="{0D734813-5775-48FF-938A-10C4F17DACE1}" type="datetimeFigureOut">
              <a:rPr lang="en-GB" smtClean="0"/>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712400-688D-4769-B782-198FA0CB9E72}" type="slidenum">
              <a:rPr lang="en-GB" smtClean="0"/>
              <a:t>‹#›</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489" y="5495379"/>
            <a:ext cx="3693522" cy="574548"/>
          </a:xfrm>
          <a:prstGeom prst="rect">
            <a:avLst/>
          </a:prstGeom>
        </p:spPr>
      </p:pic>
      <p:sp>
        <p:nvSpPr>
          <p:cNvPr id="8" name="Content Placeholder 3"/>
          <p:cNvSpPr>
            <a:spLocks noGrp="1"/>
          </p:cNvSpPr>
          <p:nvPr>
            <p:ph sz="half" idx="2"/>
          </p:nvPr>
        </p:nvSpPr>
        <p:spPr>
          <a:xfrm>
            <a:off x="838200" y="225802"/>
            <a:ext cx="5181600" cy="5889689"/>
          </a:xfrm>
        </p:spPr>
        <p:txBody>
          <a:bodyPr/>
          <a:lstStyle>
            <a:lvl1pPr>
              <a:defRPr>
                <a:solidFill>
                  <a:schemeClr val="bg1"/>
                </a:solidFill>
              </a:defRPr>
            </a:lvl1pPr>
            <a:lvl2pPr>
              <a:defRPr>
                <a:solidFill>
                  <a:schemeClr val="bg2"/>
                </a:solidFill>
              </a:defRPr>
            </a:lvl2pPr>
            <a:lvl3pPr>
              <a:defRPr>
                <a:solidFill>
                  <a:schemeClr val="accent3"/>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401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Slide v3 with 1 content">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 y="0"/>
            <a:ext cx="12188725" cy="6858000"/>
          </a:xfrm>
          <a:prstGeom prst="rect">
            <a:avLst/>
          </a:prstGeom>
        </p:spPr>
      </p:pic>
      <p:sp>
        <p:nvSpPr>
          <p:cNvPr id="5" name="Date Placeholder 4"/>
          <p:cNvSpPr>
            <a:spLocks noGrp="1"/>
          </p:cNvSpPr>
          <p:nvPr>
            <p:ph type="dt" sz="half" idx="10"/>
          </p:nvPr>
        </p:nvSpPr>
        <p:spPr/>
        <p:txBody>
          <a:bodyPr/>
          <a:lstStyle/>
          <a:p>
            <a:fld id="{0D734813-5775-48FF-938A-10C4F17DACE1}" type="datetimeFigureOut">
              <a:rPr lang="en-GB" smtClean="0"/>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712400-688D-4769-B782-198FA0CB9E72}" type="slidenum">
              <a:rPr lang="en-GB" smtClean="0"/>
              <a:t>‹#›</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99025"/>
            <a:ext cx="3693522" cy="574548"/>
          </a:xfrm>
          <a:prstGeom prst="rect">
            <a:avLst/>
          </a:prstGeom>
        </p:spPr>
      </p:pic>
      <p:sp>
        <p:nvSpPr>
          <p:cNvPr id="10" name="Content Placeholder 3"/>
          <p:cNvSpPr>
            <a:spLocks noGrp="1"/>
          </p:cNvSpPr>
          <p:nvPr>
            <p:ph sz="half" idx="2"/>
          </p:nvPr>
        </p:nvSpPr>
        <p:spPr>
          <a:xfrm>
            <a:off x="6172200" y="233331"/>
            <a:ext cx="5181600" cy="5889689"/>
          </a:xfrm>
        </p:spPr>
        <p:txBody>
          <a:bodyPr/>
          <a:lstStyle>
            <a:lvl1pPr>
              <a:defRPr>
                <a:solidFill>
                  <a:schemeClr val="bg1"/>
                </a:solidFill>
              </a:defRPr>
            </a:lvl1pPr>
            <a:lvl2pPr>
              <a:defRPr>
                <a:solidFill>
                  <a:schemeClr val="bg2"/>
                </a:solidFill>
              </a:defRPr>
            </a:lvl2pPr>
            <a:lvl3pPr>
              <a:defRPr>
                <a:solidFill>
                  <a:schemeClr val="accent3"/>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7826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Slide v1 with 1 content">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3250"/>
          <a:stretch/>
        </p:blipFill>
        <p:spPr>
          <a:xfrm flipH="1">
            <a:off x="0" y="0"/>
            <a:ext cx="12192000" cy="7051040"/>
          </a:xfrm>
          <a:prstGeom prst="rect">
            <a:avLst/>
          </a:prstGeom>
        </p:spPr>
      </p:pic>
      <p:sp>
        <p:nvSpPr>
          <p:cNvPr id="4" name="Content Placeholder 3"/>
          <p:cNvSpPr>
            <a:spLocks noGrp="1"/>
          </p:cNvSpPr>
          <p:nvPr>
            <p:ph sz="half" idx="2"/>
          </p:nvPr>
        </p:nvSpPr>
        <p:spPr>
          <a:xfrm>
            <a:off x="6172200" y="287274"/>
            <a:ext cx="5181600" cy="5889689"/>
          </a:xfrm>
        </p:spPr>
        <p:txBody>
          <a:bodyPr/>
          <a:lstStyle>
            <a:lvl1pPr>
              <a:defRPr>
                <a:solidFill>
                  <a:schemeClr val="bg1"/>
                </a:solidFill>
              </a:defRPr>
            </a:lvl1pPr>
            <a:lvl2pPr>
              <a:defRPr>
                <a:solidFill>
                  <a:schemeClr val="bg2"/>
                </a:solidFill>
              </a:defRPr>
            </a:lvl2pPr>
            <a:lvl3pPr>
              <a:defRPr>
                <a:solidFill>
                  <a:schemeClr val="accent3"/>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734813-5775-48FF-938A-10C4F17DACE1}" type="datetimeFigureOut">
              <a:rPr lang="en-GB" smtClean="0"/>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712400-688D-4769-B782-198FA0CB9E72}" type="slidenum">
              <a:rPr lang="en-GB" smtClean="0"/>
              <a:t>‹#›</a:t>
            </a:fld>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29" y="287274"/>
            <a:ext cx="3693522" cy="574548"/>
          </a:xfrm>
          <a:prstGeom prst="rect">
            <a:avLst/>
          </a:prstGeom>
        </p:spPr>
      </p:pic>
    </p:spTree>
    <p:extLst>
      <p:ext uri="{BB962C8B-B14F-4D97-AF65-F5344CB8AC3E}">
        <p14:creationId xmlns:p14="http://schemas.microsoft.com/office/powerpoint/2010/main" val="76706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Slide v2 with 1 content">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50" t="6605" r="150" b="22896"/>
          <a:stretch/>
        </p:blipFill>
        <p:spPr>
          <a:xfrm>
            <a:off x="0" y="-18288"/>
            <a:ext cx="12192000" cy="6876288"/>
          </a:xfrm>
          <a:prstGeom prst="rect">
            <a:avLst/>
          </a:prstGeom>
        </p:spPr>
      </p:pic>
      <p:sp>
        <p:nvSpPr>
          <p:cNvPr id="4" name="Content Placeholder 3"/>
          <p:cNvSpPr>
            <a:spLocks noGrp="1"/>
          </p:cNvSpPr>
          <p:nvPr>
            <p:ph sz="half" idx="2"/>
          </p:nvPr>
        </p:nvSpPr>
        <p:spPr>
          <a:xfrm>
            <a:off x="838200" y="477077"/>
            <a:ext cx="5181600" cy="5686633"/>
          </a:xfrm>
        </p:spPr>
        <p:txBody>
          <a:bodyPr/>
          <a:lstStyle>
            <a:lvl1pPr>
              <a:defRPr>
                <a:solidFill>
                  <a:schemeClr val="bg1"/>
                </a:solidFill>
              </a:defRPr>
            </a:lvl1pPr>
            <a:lvl2pPr>
              <a:defRPr>
                <a:solidFill>
                  <a:schemeClr val="bg2"/>
                </a:solidFill>
              </a:defRPr>
            </a:lvl2pPr>
            <a:lvl3pPr>
              <a:defRPr>
                <a:solidFill>
                  <a:schemeClr val="accent3"/>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734813-5775-48FF-938A-10C4F17DACE1}" type="datetimeFigureOut">
              <a:rPr lang="en-GB" smtClean="0"/>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712400-688D-4769-B782-198FA0CB9E72}" type="slidenum">
              <a:rPr lang="en-GB" smtClean="0"/>
              <a:t>‹#›</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489" y="5495379"/>
            <a:ext cx="3693522" cy="574548"/>
          </a:xfrm>
          <a:prstGeom prst="rect">
            <a:avLst/>
          </a:prstGeom>
        </p:spPr>
      </p:pic>
    </p:spTree>
    <p:extLst>
      <p:ext uri="{BB962C8B-B14F-4D97-AF65-F5344CB8AC3E}">
        <p14:creationId xmlns:p14="http://schemas.microsoft.com/office/powerpoint/2010/main" val="1651466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7562" b="7341"/>
          <a:stretch/>
        </p:blipFill>
        <p:spPr>
          <a:xfrm>
            <a:off x="1" y="0"/>
            <a:ext cx="12165496" cy="6858000"/>
          </a:xfrm>
          <a:prstGeom prst="rect">
            <a:avLst/>
          </a:prstGeom>
        </p:spPr>
      </p:pic>
      <p:sp>
        <p:nvSpPr>
          <p:cNvPr id="4" name="Content Placeholder 3"/>
          <p:cNvSpPr>
            <a:spLocks noGrp="1"/>
          </p:cNvSpPr>
          <p:nvPr>
            <p:ph sz="half" idx="2"/>
          </p:nvPr>
        </p:nvSpPr>
        <p:spPr>
          <a:xfrm>
            <a:off x="6580360" y="399025"/>
            <a:ext cx="5181600" cy="5558301"/>
          </a:xfrm>
        </p:spPr>
        <p:txBody>
          <a:bodyPr/>
          <a:lstStyle>
            <a:lvl1pPr>
              <a:defRPr>
                <a:solidFill>
                  <a:srgbClr val="000000"/>
                </a:solidFill>
              </a:defRPr>
            </a:lvl1pPr>
            <a:lvl2pPr>
              <a:defRPr>
                <a:solidFill>
                  <a:schemeClr val="accent1"/>
                </a:solidFill>
              </a:defRPr>
            </a:lvl2pPr>
            <a:lvl3pPr>
              <a:defRPr>
                <a:solidFill>
                  <a:schemeClr val="accent3"/>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734813-5775-48FF-938A-10C4F17DACE1}" type="datetimeFigureOut">
              <a:rPr lang="en-GB" smtClean="0"/>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712400-688D-4769-B782-198FA0CB9E72}" type="slidenum">
              <a:rPr lang="en-GB" smtClean="0"/>
              <a:t>‹#›</a:t>
            </a:fld>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112" y="220979"/>
            <a:ext cx="2880366" cy="435865"/>
          </a:xfrm>
          <a:prstGeom prst="rect">
            <a:avLst/>
          </a:prstGeom>
        </p:spPr>
      </p:pic>
    </p:spTree>
    <p:extLst>
      <p:ext uri="{BB962C8B-B14F-4D97-AF65-F5344CB8AC3E}">
        <p14:creationId xmlns:p14="http://schemas.microsoft.com/office/powerpoint/2010/main" val="27228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067" b="8245"/>
          <a:stretch/>
        </p:blipFill>
        <p:spPr>
          <a:xfrm>
            <a:off x="15766" y="0"/>
            <a:ext cx="12176234" cy="6842234"/>
          </a:xfrm>
          <a:prstGeom prst="rect">
            <a:avLst/>
          </a:prstGeom>
        </p:spPr>
      </p:pic>
      <p:sp>
        <p:nvSpPr>
          <p:cNvPr id="4" name="Content Placeholder 3"/>
          <p:cNvSpPr>
            <a:spLocks noGrp="1"/>
          </p:cNvSpPr>
          <p:nvPr>
            <p:ph sz="half" idx="2"/>
          </p:nvPr>
        </p:nvSpPr>
        <p:spPr>
          <a:xfrm>
            <a:off x="6655676" y="477077"/>
            <a:ext cx="5181600" cy="5686633"/>
          </a:xfrm>
        </p:spPr>
        <p:txBody>
          <a:bodyPr/>
          <a:lstStyle>
            <a:lvl1pPr>
              <a:defRPr>
                <a:solidFill>
                  <a:schemeClr val="bg1"/>
                </a:solidFill>
              </a:defRPr>
            </a:lvl1pPr>
            <a:lvl2pPr>
              <a:defRPr>
                <a:solidFill>
                  <a:schemeClr val="bg2"/>
                </a:solidFill>
              </a:defRPr>
            </a:lvl2pPr>
            <a:lvl3pPr>
              <a:defRPr>
                <a:solidFill>
                  <a:schemeClr val="accent3"/>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734813-5775-48FF-938A-10C4F17DACE1}" type="datetimeFigureOut">
              <a:rPr lang="en-GB" smtClean="0"/>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712400-688D-4769-B782-198FA0CB9E72}" type="slidenum">
              <a:rPr lang="en-GB" smtClean="0"/>
              <a:t>‹#›</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472" y="5727845"/>
            <a:ext cx="2880366" cy="435865"/>
          </a:xfrm>
          <a:prstGeom prst="rect">
            <a:avLst/>
          </a:prstGeom>
        </p:spPr>
      </p:pic>
    </p:spTree>
    <p:extLst>
      <p:ext uri="{BB962C8B-B14F-4D97-AF65-F5344CB8AC3E}">
        <p14:creationId xmlns:p14="http://schemas.microsoft.com/office/powerpoint/2010/main" val="4189460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ounded Rectangle 7"/>
          <p:cNvSpPr/>
          <p:nvPr/>
        </p:nvSpPr>
        <p:spPr>
          <a:xfrm>
            <a:off x="-533498" y="5976317"/>
            <a:ext cx="13189324" cy="909637"/>
          </a:xfrm>
          <a:prstGeom prst="roundRect">
            <a:avLst/>
          </a:prstGeom>
          <a:solidFill>
            <a:schemeClr val="tx1"/>
          </a:solidFill>
          <a:ln cap="rnd" cmpd="thickThin">
            <a:noFill/>
            <a:prstDash val="sysDash"/>
            <a:beve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734813-5775-48FF-938A-10C4F17DACE1}" type="datetimeFigureOut">
              <a:rPr lang="en-GB" smtClean="0"/>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712400-688D-4769-B782-198FA0CB9E72}" type="slidenum">
              <a:rPr lang="en-GB" smtClean="0"/>
              <a:t>‹#›</a:t>
            </a:fld>
            <a:endParaRPr lang="en-GB"/>
          </a:p>
        </p:txBody>
      </p:sp>
    </p:spTree>
    <p:extLst>
      <p:ext uri="{BB962C8B-B14F-4D97-AF65-F5344CB8AC3E}">
        <p14:creationId xmlns:p14="http://schemas.microsoft.com/office/powerpoint/2010/main" val="2823892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734813-5775-48FF-938A-10C4F17DACE1}" type="datetimeFigureOut">
              <a:rPr lang="en-GB" smtClean="0"/>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712400-688D-4769-B782-198FA0CB9E72}" type="slidenum">
              <a:rPr lang="en-GB" smtClean="0"/>
              <a:t>‹#›</a:t>
            </a:fld>
            <a:endParaRPr lang="en-GB"/>
          </a:p>
        </p:txBody>
      </p:sp>
    </p:spTree>
    <p:extLst>
      <p:ext uri="{BB962C8B-B14F-4D97-AF65-F5344CB8AC3E}">
        <p14:creationId xmlns:p14="http://schemas.microsoft.com/office/powerpoint/2010/main" val="2320064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734813-5775-48FF-938A-10C4F17DACE1}" type="datetimeFigureOut">
              <a:rPr lang="en-GB" smtClean="0"/>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712400-688D-4769-B782-198FA0CB9E72}" type="slidenum">
              <a:rPr lang="en-GB" smtClean="0"/>
              <a:t>‹#›</a:t>
            </a:fld>
            <a:endParaRPr lang="en-GB"/>
          </a:p>
        </p:txBody>
      </p:sp>
    </p:spTree>
    <p:extLst>
      <p:ext uri="{BB962C8B-B14F-4D97-AF65-F5344CB8AC3E}">
        <p14:creationId xmlns:p14="http://schemas.microsoft.com/office/powerpoint/2010/main" val="2415766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734813-5775-48FF-938A-10C4F17DACE1}" type="datetimeFigureOut">
              <a:rPr lang="en-GB" smtClean="0"/>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712400-688D-4769-B782-198FA0CB9E72}" type="slidenum">
              <a:rPr lang="en-GB" smtClean="0"/>
              <a:t>‹#›</a:t>
            </a:fld>
            <a:endParaRPr lang="en-GB"/>
          </a:p>
        </p:txBody>
      </p:sp>
    </p:spTree>
    <p:extLst>
      <p:ext uri="{BB962C8B-B14F-4D97-AF65-F5344CB8AC3E}">
        <p14:creationId xmlns:p14="http://schemas.microsoft.com/office/powerpoint/2010/main" val="78362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0"/>
            <a:ext cx="122809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 name="Title 1"/>
          <p:cNvSpPr>
            <a:spLocks noGrp="1"/>
          </p:cNvSpPr>
          <p:nvPr>
            <p:ph type="ctrTitle"/>
          </p:nvPr>
        </p:nvSpPr>
        <p:spPr>
          <a:xfrm>
            <a:off x="4499428" y="672958"/>
            <a:ext cx="7428113" cy="3200681"/>
          </a:xfrm>
        </p:spPr>
        <p:txBody>
          <a:bodyPr anchor="ctr"/>
          <a:lstStyle>
            <a:lvl1pPr algn="l">
              <a:defRPr sz="6000" b="1" spc="-100" baseline="0"/>
            </a:lvl1pPr>
          </a:lstStyle>
          <a:p>
            <a:r>
              <a:rPr lang="en-US"/>
              <a:t>Click to edit Master title style</a:t>
            </a:r>
            <a:endParaRPr lang="en-GB"/>
          </a:p>
        </p:txBody>
      </p:sp>
      <p:sp>
        <p:nvSpPr>
          <p:cNvPr id="3" name="Subtitle 2"/>
          <p:cNvSpPr>
            <a:spLocks noGrp="1"/>
          </p:cNvSpPr>
          <p:nvPr>
            <p:ph type="subTitle" idx="1"/>
          </p:nvPr>
        </p:nvSpPr>
        <p:spPr>
          <a:xfrm>
            <a:off x="4499428" y="4061012"/>
            <a:ext cx="7428112" cy="1344705"/>
          </a:xfrm>
        </p:spPr>
        <p:txBody>
          <a:bodyPr anchor="b" anchorCtr="0">
            <a:normAutofit/>
          </a:bodyPr>
          <a:lstStyle>
            <a:lvl1pPr marL="0" indent="0" algn="l">
              <a:buNone/>
              <a:defRPr sz="32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734813-5775-48FF-938A-10C4F17DACE1}" type="datetimeFigureOut">
              <a:rPr lang="en-GB" smtClean="0"/>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712400-688D-4769-B782-198FA0CB9E72}" type="slidenum">
              <a:rPr lang="en-GB" smtClean="0"/>
              <a:t>‹#›</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0644" y="256429"/>
            <a:ext cx="3970020" cy="794004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2" y="5323379"/>
            <a:ext cx="1361140" cy="1073357"/>
          </a:xfrm>
          <a:prstGeom prst="rect">
            <a:avLst/>
          </a:prstGeom>
        </p:spPr>
      </p:pic>
    </p:spTree>
    <p:extLst>
      <p:ext uri="{BB962C8B-B14F-4D97-AF65-F5344CB8AC3E}">
        <p14:creationId xmlns:p14="http://schemas.microsoft.com/office/powerpoint/2010/main" val="3220068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6E91-9C71-D34C-BCA0-93ED02006F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3E209C-DC63-2F45-A07B-8C9271213F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E5CD4E-9278-944C-B30D-159AE105134E}"/>
              </a:ext>
            </a:extLst>
          </p:cNvPr>
          <p:cNvSpPr>
            <a:spLocks noGrp="1"/>
          </p:cNvSpPr>
          <p:nvPr>
            <p:ph type="dt" sz="half" idx="10"/>
          </p:nvPr>
        </p:nvSpPr>
        <p:spPr/>
        <p:txBody>
          <a:bodyPr/>
          <a:lstStyle/>
          <a:p>
            <a:fld id="{2AC76F63-9DCE-6449-AB65-D42450A16242}" type="datetimeFigureOut">
              <a:rPr lang="en-US" smtClean="0"/>
              <a:t>11/29/2022</a:t>
            </a:fld>
            <a:endParaRPr lang="en-US"/>
          </a:p>
        </p:txBody>
      </p:sp>
      <p:sp>
        <p:nvSpPr>
          <p:cNvPr id="5" name="Footer Placeholder 4">
            <a:extLst>
              <a:ext uri="{FF2B5EF4-FFF2-40B4-BE49-F238E27FC236}">
                <a16:creationId xmlns:a16="http://schemas.microsoft.com/office/drawing/2014/main" id="{73297D15-A481-1246-AFAB-5053E5313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0372B-71BD-2549-A6E6-2F0384CB78D5}"/>
              </a:ext>
            </a:extLst>
          </p:cNvPr>
          <p:cNvSpPr>
            <a:spLocks noGrp="1"/>
          </p:cNvSpPr>
          <p:nvPr>
            <p:ph type="sldNum" sz="quarter" idx="12"/>
          </p:nvPr>
        </p:nvSpPr>
        <p:spPr/>
        <p:txBody>
          <a:bodyPr/>
          <a:lstStyle/>
          <a:p>
            <a:fld id="{9865933B-FFEE-8047-AF75-46FF3E15621A}" type="slidenum">
              <a:rPr lang="en-US" smtClean="0"/>
              <a:t>‹#›</a:t>
            </a:fld>
            <a:endParaRPr lang="en-US"/>
          </a:p>
        </p:txBody>
      </p:sp>
    </p:spTree>
    <p:extLst>
      <p:ext uri="{BB962C8B-B14F-4D97-AF65-F5344CB8AC3E}">
        <p14:creationId xmlns:p14="http://schemas.microsoft.com/office/powerpoint/2010/main" val="2485529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EF88-C610-4A4D-A113-EA51294915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C288F-4444-2542-88C1-711877BCE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E36B0-30C0-E44F-AB10-5783A8AF7DB0}"/>
              </a:ext>
            </a:extLst>
          </p:cNvPr>
          <p:cNvSpPr>
            <a:spLocks noGrp="1"/>
          </p:cNvSpPr>
          <p:nvPr>
            <p:ph type="dt" sz="half" idx="10"/>
          </p:nvPr>
        </p:nvSpPr>
        <p:spPr/>
        <p:txBody>
          <a:bodyPr/>
          <a:lstStyle/>
          <a:p>
            <a:fld id="{2AC76F63-9DCE-6449-AB65-D42450A16242}" type="datetimeFigureOut">
              <a:rPr lang="en-US" smtClean="0"/>
              <a:t>11/29/2022</a:t>
            </a:fld>
            <a:endParaRPr lang="en-US"/>
          </a:p>
        </p:txBody>
      </p:sp>
      <p:sp>
        <p:nvSpPr>
          <p:cNvPr id="5" name="Footer Placeholder 4">
            <a:extLst>
              <a:ext uri="{FF2B5EF4-FFF2-40B4-BE49-F238E27FC236}">
                <a16:creationId xmlns:a16="http://schemas.microsoft.com/office/drawing/2014/main" id="{345C4AB6-DA22-5947-8A1D-240C46A57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4B41E-38A3-294B-B031-AE096C54A8CC}"/>
              </a:ext>
            </a:extLst>
          </p:cNvPr>
          <p:cNvSpPr>
            <a:spLocks noGrp="1"/>
          </p:cNvSpPr>
          <p:nvPr>
            <p:ph type="sldNum" sz="quarter" idx="12"/>
          </p:nvPr>
        </p:nvSpPr>
        <p:spPr/>
        <p:txBody>
          <a:bodyPr/>
          <a:lstStyle/>
          <a:p>
            <a:fld id="{9865933B-FFEE-8047-AF75-46FF3E15621A}" type="slidenum">
              <a:rPr lang="en-US" smtClean="0"/>
              <a:t>‹#›</a:t>
            </a:fld>
            <a:endParaRPr lang="en-US"/>
          </a:p>
        </p:txBody>
      </p:sp>
    </p:spTree>
    <p:extLst>
      <p:ext uri="{BB962C8B-B14F-4D97-AF65-F5344CB8AC3E}">
        <p14:creationId xmlns:p14="http://schemas.microsoft.com/office/powerpoint/2010/main" val="2479376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04ED-880B-A74A-A692-AB23D1A5C0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DABDBA-5C32-EC49-B111-F6FEFA297B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8131AB-3DAF-6E49-9340-A6FF08A8ED46}"/>
              </a:ext>
            </a:extLst>
          </p:cNvPr>
          <p:cNvSpPr>
            <a:spLocks noGrp="1"/>
          </p:cNvSpPr>
          <p:nvPr>
            <p:ph type="dt" sz="half" idx="10"/>
          </p:nvPr>
        </p:nvSpPr>
        <p:spPr/>
        <p:txBody>
          <a:bodyPr/>
          <a:lstStyle/>
          <a:p>
            <a:fld id="{2AC76F63-9DCE-6449-AB65-D42450A16242}" type="datetimeFigureOut">
              <a:rPr lang="en-US" smtClean="0"/>
              <a:t>11/29/2022</a:t>
            </a:fld>
            <a:endParaRPr lang="en-US"/>
          </a:p>
        </p:txBody>
      </p:sp>
      <p:sp>
        <p:nvSpPr>
          <p:cNvPr id="5" name="Footer Placeholder 4">
            <a:extLst>
              <a:ext uri="{FF2B5EF4-FFF2-40B4-BE49-F238E27FC236}">
                <a16:creationId xmlns:a16="http://schemas.microsoft.com/office/drawing/2014/main" id="{83D5F3C5-B342-F547-AAF6-83A97A0B0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6587F-A777-CC4A-8B34-3481B508167D}"/>
              </a:ext>
            </a:extLst>
          </p:cNvPr>
          <p:cNvSpPr>
            <a:spLocks noGrp="1"/>
          </p:cNvSpPr>
          <p:nvPr>
            <p:ph type="sldNum" sz="quarter" idx="12"/>
          </p:nvPr>
        </p:nvSpPr>
        <p:spPr/>
        <p:txBody>
          <a:bodyPr/>
          <a:lstStyle/>
          <a:p>
            <a:fld id="{9865933B-FFEE-8047-AF75-46FF3E15621A}" type="slidenum">
              <a:rPr lang="en-US" smtClean="0"/>
              <a:t>‹#›</a:t>
            </a:fld>
            <a:endParaRPr lang="en-US"/>
          </a:p>
        </p:txBody>
      </p:sp>
    </p:spTree>
    <p:extLst>
      <p:ext uri="{BB962C8B-B14F-4D97-AF65-F5344CB8AC3E}">
        <p14:creationId xmlns:p14="http://schemas.microsoft.com/office/powerpoint/2010/main" val="4214479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F297-CF60-954F-9F9E-134EE2688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E38AD-499B-E64A-9C76-064AFB2EC2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E95A7D-0FF9-4C4E-B569-B4D8EE902A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69FEF7-5DED-9442-9B0F-61AA6229A1BF}"/>
              </a:ext>
            </a:extLst>
          </p:cNvPr>
          <p:cNvSpPr>
            <a:spLocks noGrp="1"/>
          </p:cNvSpPr>
          <p:nvPr>
            <p:ph type="dt" sz="half" idx="10"/>
          </p:nvPr>
        </p:nvSpPr>
        <p:spPr/>
        <p:txBody>
          <a:bodyPr/>
          <a:lstStyle/>
          <a:p>
            <a:fld id="{2AC76F63-9DCE-6449-AB65-D42450A16242}" type="datetimeFigureOut">
              <a:rPr lang="en-US" smtClean="0"/>
              <a:t>11/29/2022</a:t>
            </a:fld>
            <a:endParaRPr lang="en-US"/>
          </a:p>
        </p:txBody>
      </p:sp>
      <p:sp>
        <p:nvSpPr>
          <p:cNvPr id="6" name="Footer Placeholder 5">
            <a:extLst>
              <a:ext uri="{FF2B5EF4-FFF2-40B4-BE49-F238E27FC236}">
                <a16:creationId xmlns:a16="http://schemas.microsoft.com/office/drawing/2014/main" id="{BA476D3E-4E83-6E40-A2A7-A9E3DE881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04D7B-8863-E440-BDBF-8008232F5A19}"/>
              </a:ext>
            </a:extLst>
          </p:cNvPr>
          <p:cNvSpPr>
            <a:spLocks noGrp="1"/>
          </p:cNvSpPr>
          <p:nvPr>
            <p:ph type="sldNum" sz="quarter" idx="12"/>
          </p:nvPr>
        </p:nvSpPr>
        <p:spPr/>
        <p:txBody>
          <a:bodyPr/>
          <a:lstStyle/>
          <a:p>
            <a:fld id="{9865933B-FFEE-8047-AF75-46FF3E15621A}" type="slidenum">
              <a:rPr lang="en-US" smtClean="0"/>
              <a:t>‹#›</a:t>
            </a:fld>
            <a:endParaRPr lang="en-US"/>
          </a:p>
        </p:txBody>
      </p:sp>
    </p:spTree>
    <p:extLst>
      <p:ext uri="{BB962C8B-B14F-4D97-AF65-F5344CB8AC3E}">
        <p14:creationId xmlns:p14="http://schemas.microsoft.com/office/powerpoint/2010/main" val="1270745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0E64C-C050-4B47-9DC6-6DF3553869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5DFD5B-229B-8D4A-94D9-216C178A71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7CF5B9-0B87-DF4F-9DB3-9C05B48C5F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6DDA64-7605-0441-872D-6D1DA5BB5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C05BFA-CE58-3E4D-9A50-4B4974AB00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88DA13-4D64-F543-AEEF-DF44911FBA4A}"/>
              </a:ext>
            </a:extLst>
          </p:cNvPr>
          <p:cNvSpPr>
            <a:spLocks noGrp="1"/>
          </p:cNvSpPr>
          <p:nvPr>
            <p:ph type="dt" sz="half" idx="10"/>
          </p:nvPr>
        </p:nvSpPr>
        <p:spPr/>
        <p:txBody>
          <a:bodyPr/>
          <a:lstStyle/>
          <a:p>
            <a:fld id="{2AC76F63-9DCE-6449-AB65-D42450A16242}" type="datetimeFigureOut">
              <a:rPr lang="en-US" smtClean="0"/>
              <a:t>11/29/2022</a:t>
            </a:fld>
            <a:endParaRPr lang="en-US"/>
          </a:p>
        </p:txBody>
      </p:sp>
      <p:sp>
        <p:nvSpPr>
          <p:cNvPr id="8" name="Footer Placeholder 7">
            <a:extLst>
              <a:ext uri="{FF2B5EF4-FFF2-40B4-BE49-F238E27FC236}">
                <a16:creationId xmlns:a16="http://schemas.microsoft.com/office/drawing/2014/main" id="{D484D6A6-66AC-7446-9287-C3619B4CAC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A602D6-3B48-094E-93A0-C0EA238438A4}"/>
              </a:ext>
            </a:extLst>
          </p:cNvPr>
          <p:cNvSpPr>
            <a:spLocks noGrp="1"/>
          </p:cNvSpPr>
          <p:nvPr>
            <p:ph type="sldNum" sz="quarter" idx="12"/>
          </p:nvPr>
        </p:nvSpPr>
        <p:spPr/>
        <p:txBody>
          <a:bodyPr/>
          <a:lstStyle/>
          <a:p>
            <a:fld id="{9865933B-FFEE-8047-AF75-46FF3E15621A}" type="slidenum">
              <a:rPr lang="en-US" smtClean="0"/>
              <a:t>‹#›</a:t>
            </a:fld>
            <a:endParaRPr lang="en-US"/>
          </a:p>
        </p:txBody>
      </p:sp>
    </p:spTree>
    <p:extLst>
      <p:ext uri="{BB962C8B-B14F-4D97-AF65-F5344CB8AC3E}">
        <p14:creationId xmlns:p14="http://schemas.microsoft.com/office/powerpoint/2010/main" val="2724096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2E26-22E5-D447-B105-1D75461D53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51AEC4-4523-E740-A026-F708E74F3900}"/>
              </a:ext>
            </a:extLst>
          </p:cNvPr>
          <p:cNvSpPr>
            <a:spLocks noGrp="1"/>
          </p:cNvSpPr>
          <p:nvPr>
            <p:ph type="dt" sz="half" idx="10"/>
          </p:nvPr>
        </p:nvSpPr>
        <p:spPr/>
        <p:txBody>
          <a:bodyPr/>
          <a:lstStyle/>
          <a:p>
            <a:fld id="{2AC76F63-9DCE-6449-AB65-D42450A16242}" type="datetimeFigureOut">
              <a:rPr lang="en-US" smtClean="0"/>
              <a:t>11/29/2022</a:t>
            </a:fld>
            <a:endParaRPr lang="en-US"/>
          </a:p>
        </p:txBody>
      </p:sp>
      <p:sp>
        <p:nvSpPr>
          <p:cNvPr id="4" name="Footer Placeholder 3">
            <a:extLst>
              <a:ext uri="{FF2B5EF4-FFF2-40B4-BE49-F238E27FC236}">
                <a16:creationId xmlns:a16="http://schemas.microsoft.com/office/drawing/2014/main" id="{52E225F3-FE0F-424B-A643-C2305CD841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7539A2-A295-DA4E-A4E2-007B4D55DB8B}"/>
              </a:ext>
            </a:extLst>
          </p:cNvPr>
          <p:cNvSpPr>
            <a:spLocks noGrp="1"/>
          </p:cNvSpPr>
          <p:nvPr>
            <p:ph type="sldNum" sz="quarter" idx="12"/>
          </p:nvPr>
        </p:nvSpPr>
        <p:spPr/>
        <p:txBody>
          <a:bodyPr/>
          <a:lstStyle/>
          <a:p>
            <a:fld id="{9865933B-FFEE-8047-AF75-46FF3E15621A}" type="slidenum">
              <a:rPr lang="en-US" smtClean="0"/>
              <a:t>‹#›</a:t>
            </a:fld>
            <a:endParaRPr lang="en-US"/>
          </a:p>
        </p:txBody>
      </p:sp>
    </p:spTree>
    <p:extLst>
      <p:ext uri="{BB962C8B-B14F-4D97-AF65-F5344CB8AC3E}">
        <p14:creationId xmlns:p14="http://schemas.microsoft.com/office/powerpoint/2010/main" val="1663955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95816E-B82B-334A-AF14-A45DEB0C6BA8}"/>
              </a:ext>
            </a:extLst>
          </p:cNvPr>
          <p:cNvSpPr>
            <a:spLocks noGrp="1"/>
          </p:cNvSpPr>
          <p:nvPr>
            <p:ph type="dt" sz="half" idx="10"/>
          </p:nvPr>
        </p:nvSpPr>
        <p:spPr/>
        <p:txBody>
          <a:bodyPr/>
          <a:lstStyle/>
          <a:p>
            <a:fld id="{2AC76F63-9DCE-6449-AB65-D42450A16242}" type="datetimeFigureOut">
              <a:rPr lang="en-US" smtClean="0"/>
              <a:t>11/29/2022</a:t>
            </a:fld>
            <a:endParaRPr lang="en-US"/>
          </a:p>
        </p:txBody>
      </p:sp>
      <p:sp>
        <p:nvSpPr>
          <p:cNvPr id="3" name="Footer Placeholder 2">
            <a:extLst>
              <a:ext uri="{FF2B5EF4-FFF2-40B4-BE49-F238E27FC236}">
                <a16:creationId xmlns:a16="http://schemas.microsoft.com/office/drawing/2014/main" id="{CC2B196F-0E13-504E-992D-B9384BEF42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B2FEFA-FFD8-B547-8C39-EE8C0BF7D858}"/>
              </a:ext>
            </a:extLst>
          </p:cNvPr>
          <p:cNvSpPr>
            <a:spLocks noGrp="1"/>
          </p:cNvSpPr>
          <p:nvPr>
            <p:ph type="sldNum" sz="quarter" idx="12"/>
          </p:nvPr>
        </p:nvSpPr>
        <p:spPr/>
        <p:txBody>
          <a:bodyPr/>
          <a:lstStyle/>
          <a:p>
            <a:fld id="{9865933B-FFEE-8047-AF75-46FF3E15621A}" type="slidenum">
              <a:rPr lang="en-US" smtClean="0"/>
              <a:t>‹#›</a:t>
            </a:fld>
            <a:endParaRPr lang="en-US"/>
          </a:p>
        </p:txBody>
      </p:sp>
    </p:spTree>
    <p:extLst>
      <p:ext uri="{BB962C8B-B14F-4D97-AF65-F5344CB8AC3E}">
        <p14:creationId xmlns:p14="http://schemas.microsoft.com/office/powerpoint/2010/main" val="1142940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8008-ACB0-B040-B434-5BEB5D986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814CD-3916-EC47-BB3E-C844FFB03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BFBB53-A5E5-E542-B796-672354C35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B152B5-9A5B-F948-A351-C371E85716CA}"/>
              </a:ext>
            </a:extLst>
          </p:cNvPr>
          <p:cNvSpPr>
            <a:spLocks noGrp="1"/>
          </p:cNvSpPr>
          <p:nvPr>
            <p:ph type="dt" sz="half" idx="10"/>
          </p:nvPr>
        </p:nvSpPr>
        <p:spPr/>
        <p:txBody>
          <a:bodyPr/>
          <a:lstStyle/>
          <a:p>
            <a:fld id="{2AC76F63-9DCE-6449-AB65-D42450A16242}" type="datetimeFigureOut">
              <a:rPr lang="en-US" smtClean="0"/>
              <a:t>11/29/2022</a:t>
            </a:fld>
            <a:endParaRPr lang="en-US"/>
          </a:p>
        </p:txBody>
      </p:sp>
      <p:sp>
        <p:nvSpPr>
          <p:cNvPr id="6" name="Footer Placeholder 5">
            <a:extLst>
              <a:ext uri="{FF2B5EF4-FFF2-40B4-BE49-F238E27FC236}">
                <a16:creationId xmlns:a16="http://schemas.microsoft.com/office/drawing/2014/main" id="{E0DEF841-457C-E84E-BBD7-200EDFDF25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3A6C1B-C270-234E-99F4-DDE0E8DCE798}"/>
              </a:ext>
            </a:extLst>
          </p:cNvPr>
          <p:cNvSpPr>
            <a:spLocks noGrp="1"/>
          </p:cNvSpPr>
          <p:nvPr>
            <p:ph type="sldNum" sz="quarter" idx="12"/>
          </p:nvPr>
        </p:nvSpPr>
        <p:spPr/>
        <p:txBody>
          <a:bodyPr/>
          <a:lstStyle/>
          <a:p>
            <a:fld id="{9865933B-FFEE-8047-AF75-46FF3E15621A}" type="slidenum">
              <a:rPr lang="en-US" smtClean="0"/>
              <a:t>‹#›</a:t>
            </a:fld>
            <a:endParaRPr lang="en-US"/>
          </a:p>
        </p:txBody>
      </p:sp>
    </p:spTree>
    <p:extLst>
      <p:ext uri="{BB962C8B-B14F-4D97-AF65-F5344CB8AC3E}">
        <p14:creationId xmlns:p14="http://schemas.microsoft.com/office/powerpoint/2010/main" val="3540318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3693-7D86-9049-8023-2368CA39FE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2DB7C6-7F02-8D46-8ED2-8D19BC04FE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7AEB2E0-70E3-6843-80AA-CE394A96F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0243C1-E599-C745-BD8D-23F287273A1F}"/>
              </a:ext>
            </a:extLst>
          </p:cNvPr>
          <p:cNvSpPr>
            <a:spLocks noGrp="1"/>
          </p:cNvSpPr>
          <p:nvPr>
            <p:ph type="dt" sz="half" idx="10"/>
          </p:nvPr>
        </p:nvSpPr>
        <p:spPr/>
        <p:txBody>
          <a:bodyPr/>
          <a:lstStyle/>
          <a:p>
            <a:fld id="{2AC76F63-9DCE-6449-AB65-D42450A16242}" type="datetimeFigureOut">
              <a:rPr lang="en-US" smtClean="0"/>
              <a:t>11/29/2022</a:t>
            </a:fld>
            <a:endParaRPr lang="en-US"/>
          </a:p>
        </p:txBody>
      </p:sp>
      <p:sp>
        <p:nvSpPr>
          <p:cNvPr id="6" name="Footer Placeholder 5">
            <a:extLst>
              <a:ext uri="{FF2B5EF4-FFF2-40B4-BE49-F238E27FC236}">
                <a16:creationId xmlns:a16="http://schemas.microsoft.com/office/drawing/2014/main" id="{DD61973A-FAE1-0E4D-B5CE-4FB367B9A9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36DCD1-0256-EB4B-B019-B0F6E24570CD}"/>
              </a:ext>
            </a:extLst>
          </p:cNvPr>
          <p:cNvSpPr>
            <a:spLocks noGrp="1"/>
          </p:cNvSpPr>
          <p:nvPr>
            <p:ph type="sldNum" sz="quarter" idx="12"/>
          </p:nvPr>
        </p:nvSpPr>
        <p:spPr/>
        <p:txBody>
          <a:bodyPr/>
          <a:lstStyle/>
          <a:p>
            <a:fld id="{9865933B-FFEE-8047-AF75-46FF3E15621A}" type="slidenum">
              <a:rPr lang="en-US" smtClean="0"/>
              <a:t>‹#›</a:t>
            </a:fld>
            <a:endParaRPr lang="en-US"/>
          </a:p>
        </p:txBody>
      </p:sp>
    </p:spTree>
    <p:extLst>
      <p:ext uri="{BB962C8B-B14F-4D97-AF65-F5344CB8AC3E}">
        <p14:creationId xmlns:p14="http://schemas.microsoft.com/office/powerpoint/2010/main" val="3509696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4898B-C301-1945-BCD0-05825EFE6B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C77EFE-D565-C642-B978-9ED4D813D4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EF818-8D3B-174F-A71F-02DAAFD220C1}"/>
              </a:ext>
            </a:extLst>
          </p:cNvPr>
          <p:cNvSpPr>
            <a:spLocks noGrp="1"/>
          </p:cNvSpPr>
          <p:nvPr>
            <p:ph type="dt" sz="half" idx="10"/>
          </p:nvPr>
        </p:nvSpPr>
        <p:spPr/>
        <p:txBody>
          <a:bodyPr/>
          <a:lstStyle/>
          <a:p>
            <a:fld id="{2AC76F63-9DCE-6449-AB65-D42450A16242}" type="datetimeFigureOut">
              <a:rPr lang="en-US" smtClean="0"/>
              <a:t>11/29/2022</a:t>
            </a:fld>
            <a:endParaRPr lang="en-US"/>
          </a:p>
        </p:txBody>
      </p:sp>
      <p:sp>
        <p:nvSpPr>
          <p:cNvPr id="5" name="Footer Placeholder 4">
            <a:extLst>
              <a:ext uri="{FF2B5EF4-FFF2-40B4-BE49-F238E27FC236}">
                <a16:creationId xmlns:a16="http://schemas.microsoft.com/office/drawing/2014/main" id="{2415731A-658A-C44F-A764-D4C90D833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A0212-C736-0C47-A255-99E93215F112}"/>
              </a:ext>
            </a:extLst>
          </p:cNvPr>
          <p:cNvSpPr>
            <a:spLocks noGrp="1"/>
          </p:cNvSpPr>
          <p:nvPr>
            <p:ph type="sldNum" sz="quarter" idx="12"/>
          </p:nvPr>
        </p:nvSpPr>
        <p:spPr/>
        <p:txBody>
          <a:bodyPr/>
          <a:lstStyle/>
          <a:p>
            <a:fld id="{9865933B-FFEE-8047-AF75-46FF3E15621A}" type="slidenum">
              <a:rPr lang="en-US" smtClean="0"/>
              <a:t>‹#›</a:t>
            </a:fld>
            <a:endParaRPr lang="en-US"/>
          </a:p>
        </p:txBody>
      </p:sp>
    </p:spTree>
    <p:extLst>
      <p:ext uri="{BB962C8B-B14F-4D97-AF65-F5344CB8AC3E}">
        <p14:creationId xmlns:p14="http://schemas.microsoft.com/office/powerpoint/2010/main" val="426243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p:nvSpPr>
        <p:spPr>
          <a:xfrm>
            <a:off x="0" y="0"/>
            <a:ext cx="122809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 name="Title 1"/>
          <p:cNvSpPr>
            <a:spLocks noGrp="1"/>
          </p:cNvSpPr>
          <p:nvPr>
            <p:ph type="ctrTitle"/>
          </p:nvPr>
        </p:nvSpPr>
        <p:spPr>
          <a:xfrm>
            <a:off x="4499428" y="672958"/>
            <a:ext cx="7428113" cy="3200681"/>
          </a:xfrm>
        </p:spPr>
        <p:txBody>
          <a:bodyPr anchor="ctr"/>
          <a:lstStyle>
            <a:lvl1pPr algn="l">
              <a:defRPr sz="6000" b="1" spc="-100" baseline="0"/>
            </a:lvl1pPr>
          </a:lstStyle>
          <a:p>
            <a:r>
              <a:rPr lang="en-US"/>
              <a:t>Click to edit Master title style</a:t>
            </a:r>
            <a:endParaRPr lang="en-GB"/>
          </a:p>
        </p:txBody>
      </p:sp>
      <p:sp>
        <p:nvSpPr>
          <p:cNvPr id="3" name="Subtitle 2"/>
          <p:cNvSpPr>
            <a:spLocks noGrp="1"/>
          </p:cNvSpPr>
          <p:nvPr>
            <p:ph type="subTitle" idx="1"/>
          </p:nvPr>
        </p:nvSpPr>
        <p:spPr>
          <a:xfrm>
            <a:off x="4499428" y="4061012"/>
            <a:ext cx="7428112" cy="1344705"/>
          </a:xfrm>
        </p:spPr>
        <p:txBody>
          <a:bodyPr anchor="b" anchorCtr="0">
            <a:normAutofit/>
          </a:bodyPr>
          <a:lstStyle>
            <a:lvl1pPr marL="0" indent="0" algn="l">
              <a:buNone/>
              <a:defRPr sz="32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734813-5775-48FF-938A-10C4F17DACE1}" type="datetimeFigureOut">
              <a:rPr lang="en-GB" smtClean="0"/>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712400-688D-4769-B782-198FA0CB9E72}" type="slidenum">
              <a:rPr lang="en-GB" smtClean="0"/>
              <a:t>‹#›</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0644" y="256429"/>
            <a:ext cx="3970020" cy="794004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2" y="5323379"/>
            <a:ext cx="1361140" cy="1073357"/>
          </a:xfrm>
          <a:prstGeom prst="rect">
            <a:avLst/>
          </a:prstGeom>
        </p:spPr>
      </p:pic>
    </p:spTree>
    <p:extLst>
      <p:ext uri="{BB962C8B-B14F-4D97-AF65-F5344CB8AC3E}">
        <p14:creationId xmlns:p14="http://schemas.microsoft.com/office/powerpoint/2010/main" val="3454660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58B98B-6566-7240-A2D2-AE7353F38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4141D-CD65-1E46-946C-945377EA3A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C2262-2E21-8945-BACD-4401FD6FD98C}"/>
              </a:ext>
            </a:extLst>
          </p:cNvPr>
          <p:cNvSpPr>
            <a:spLocks noGrp="1"/>
          </p:cNvSpPr>
          <p:nvPr>
            <p:ph type="dt" sz="half" idx="10"/>
          </p:nvPr>
        </p:nvSpPr>
        <p:spPr/>
        <p:txBody>
          <a:bodyPr/>
          <a:lstStyle/>
          <a:p>
            <a:fld id="{2AC76F63-9DCE-6449-AB65-D42450A16242}" type="datetimeFigureOut">
              <a:rPr lang="en-US" smtClean="0"/>
              <a:t>11/29/2022</a:t>
            </a:fld>
            <a:endParaRPr lang="en-US"/>
          </a:p>
        </p:txBody>
      </p:sp>
      <p:sp>
        <p:nvSpPr>
          <p:cNvPr id="5" name="Footer Placeholder 4">
            <a:extLst>
              <a:ext uri="{FF2B5EF4-FFF2-40B4-BE49-F238E27FC236}">
                <a16:creationId xmlns:a16="http://schemas.microsoft.com/office/drawing/2014/main" id="{9D4215EF-49D2-7D45-BF1B-7D62E0235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68AB9-1F26-094E-B05E-29D2728F1EDF}"/>
              </a:ext>
            </a:extLst>
          </p:cNvPr>
          <p:cNvSpPr>
            <a:spLocks noGrp="1"/>
          </p:cNvSpPr>
          <p:nvPr>
            <p:ph type="sldNum" sz="quarter" idx="12"/>
          </p:nvPr>
        </p:nvSpPr>
        <p:spPr/>
        <p:txBody>
          <a:bodyPr/>
          <a:lstStyle/>
          <a:p>
            <a:fld id="{9865933B-FFEE-8047-AF75-46FF3E15621A}" type="slidenum">
              <a:rPr lang="en-US" smtClean="0"/>
              <a:t>‹#›</a:t>
            </a:fld>
            <a:endParaRPr lang="en-US"/>
          </a:p>
        </p:txBody>
      </p:sp>
    </p:spTree>
    <p:extLst>
      <p:ext uri="{BB962C8B-B14F-4D97-AF65-F5344CB8AC3E}">
        <p14:creationId xmlns:p14="http://schemas.microsoft.com/office/powerpoint/2010/main" val="3970367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a:prstGeom prst="rect">
            <a:avLst/>
          </a:prstGeom>
        </p:spPr>
        <p:txBody>
          <a:bodyPr>
            <a:normAutofit/>
          </a:bodyPr>
          <a:lstStyle>
            <a:lvl1pPr>
              <a:defRPr sz="2700"/>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1" indent="0" algn="ctr">
              <a:buNone/>
              <a:defRPr>
                <a:solidFill>
                  <a:schemeClr val="tx1">
                    <a:tint val="75000"/>
                  </a:schemeClr>
                </a:solidFill>
              </a:defRPr>
            </a:lvl3pPr>
            <a:lvl4pPr marL="1371600" indent="0" algn="ctr">
              <a:buNone/>
              <a:defRPr>
                <a:solidFill>
                  <a:schemeClr val="tx1">
                    <a:tint val="75000"/>
                  </a:schemeClr>
                </a:solidFill>
              </a:defRPr>
            </a:lvl4pPr>
            <a:lvl5pPr marL="1828799" indent="0" algn="ctr">
              <a:buNone/>
              <a:defRPr>
                <a:solidFill>
                  <a:schemeClr val="tx1">
                    <a:tint val="75000"/>
                  </a:schemeClr>
                </a:solidFill>
              </a:defRPr>
            </a:lvl5pPr>
            <a:lvl6pPr marL="2286000" indent="0" algn="ctr">
              <a:buNone/>
              <a:defRPr>
                <a:solidFill>
                  <a:schemeClr val="tx1">
                    <a:tint val="75000"/>
                  </a:schemeClr>
                </a:solidFill>
              </a:defRPr>
            </a:lvl6pPr>
            <a:lvl7pPr marL="2743201"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85622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735" y="279963"/>
            <a:ext cx="11801927" cy="84556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46735" y="1219203"/>
            <a:ext cx="11801927" cy="4786079"/>
          </a:xfrm>
          <a:prstGeom prst="rect">
            <a:avLst/>
          </a:prstGeo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2879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735" y="279963"/>
            <a:ext cx="11801927" cy="84556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452425"/>
            <a:ext cx="10363200" cy="4627563"/>
          </a:xfrm>
          <a:prstGeom prst="rect">
            <a:avLst/>
          </a:prstGeo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876518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a:xfrm>
            <a:off x="246735" y="279963"/>
            <a:ext cx="11801927" cy="84556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46735" y="1219203"/>
            <a:ext cx="11801927" cy="4786079"/>
          </a:xfrm>
          <a:prstGeom prst="rect">
            <a:avLst/>
          </a:prstGeom>
        </p:spPr>
        <p:txBody>
          <a:bodyPr numCol="2" spcCol="274320">
            <a:normAutofit/>
          </a:bodyPr>
          <a:lstStyle>
            <a:lvl1pPr marL="0" indent="0">
              <a:spcBef>
                <a:spcPts val="900"/>
              </a:spcBef>
              <a:buNone/>
              <a:defRPr sz="1200"/>
            </a:lvl1pPr>
            <a:lvl2pPr marL="171451" indent="-171451">
              <a:spcBef>
                <a:spcPts val="900"/>
              </a:spcBef>
              <a:buFont typeface="Arial" panose="020B0604020202020204" pitchFamily="34" charset="0"/>
              <a:buChar char="•"/>
              <a:defRPr sz="1200"/>
            </a:lvl2pPr>
            <a:lvl3pPr marL="357188" indent="-185738">
              <a:spcBef>
                <a:spcPts val="900"/>
              </a:spcBef>
              <a:buFont typeface="Open Sans Light" panose="020B0306030504020204" pitchFamily="34" charset="0"/>
              <a:buChar char="–"/>
              <a:defRPr sz="1200"/>
            </a:lvl3pPr>
            <a:lvl4pPr marL="514350" indent="-171451">
              <a:spcBef>
                <a:spcPts val="900"/>
              </a:spcBef>
              <a:buFont typeface="Arial" panose="020B0604020202020204" pitchFamily="34" charset="0"/>
              <a:buChar char="•"/>
              <a:defRPr sz="1200"/>
            </a:lvl4pPr>
            <a:lvl5pPr marL="685800" indent="-171451">
              <a:spcBef>
                <a:spcPts val="900"/>
              </a:spcBef>
              <a:buFont typeface="Open Sans Light" panose="020B0306030504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0413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246735" y="279963"/>
            <a:ext cx="11801927" cy="84556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452425"/>
            <a:ext cx="10363200" cy="4627563"/>
          </a:xfrm>
          <a:prstGeom prst="rect">
            <a:avLst/>
          </a:prstGeom>
        </p:spPr>
        <p:txBody>
          <a:bodyPr numCol="2" spcCol="274320">
            <a:normAutofit/>
          </a:bodyPr>
          <a:lstStyle>
            <a:lvl1pPr marL="0" indent="0">
              <a:spcBef>
                <a:spcPts val="900"/>
              </a:spcBef>
              <a:buNone/>
              <a:defRPr sz="1200"/>
            </a:lvl1pPr>
            <a:lvl2pPr marL="171451" indent="-171451">
              <a:spcBef>
                <a:spcPts val="900"/>
              </a:spcBef>
              <a:buFont typeface="Arial" panose="020B0604020202020204" pitchFamily="34" charset="0"/>
              <a:buChar char="•"/>
              <a:defRPr sz="1200"/>
            </a:lvl2pPr>
            <a:lvl3pPr marL="342900" indent="-171451">
              <a:spcBef>
                <a:spcPts val="900"/>
              </a:spcBef>
              <a:buFont typeface="Open Sans Light" panose="020B0306030504020204" pitchFamily="34" charset="0"/>
              <a:buChar char="–"/>
              <a:defRPr sz="1200"/>
            </a:lvl3pPr>
            <a:lvl4pPr marL="514350" indent="-171451">
              <a:spcBef>
                <a:spcPts val="900"/>
              </a:spcBef>
              <a:buFont typeface="Arial" panose="020B0604020202020204" pitchFamily="34" charset="0"/>
              <a:buChar char="•"/>
              <a:defRPr sz="1200"/>
            </a:lvl4pPr>
            <a:lvl5pPr marL="685800" indent="-171451">
              <a:spcBef>
                <a:spcPts val="900"/>
              </a:spcBef>
              <a:buFont typeface="Open Sans Light" panose="020B0306030504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500563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246735" y="279963"/>
            <a:ext cx="11801927" cy="84556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14400" y="1452425"/>
            <a:ext cx="5080000" cy="4525963"/>
          </a:xfrm>
          <a:prstGeom prst="rect">
            <a:avLst/>
          </a:prstGeo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52425"/>
            <a:ext cx="5080000" cy="4525963"/>
          </a:xfrm>
          <a:prstGeom prst="rect">
            <a:avLst/>
          </a:prstGeo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10"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52391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735" y="279963"/>
            <a:ext cx="11801927" cy="84556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14400" y="1219204"/>
            <a:ext cx="5080000" cy="4525963"/>
          </a:xfrm>
          <a:prstGeom prst="rect">
            <a:avLst/>
          </a:prstGeo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4"/>
            <a:ext cx="5080000" cy="4525963"/>
          </a:xfrm>
          <a:prstGeom prst="rect">
            <a:avLst/>
          </a:prstGeo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7010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735" y="279963"/>
            <a:ext cx="11801927" cy="84556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96144"/>
            <a:ext cx="5082117" cy="230832"/>
          </a:xfrm>
          <a:prstGeom prst="rect">
            <a:avLst/>
          </a:prstGeom>
        </p:spPr>
        <p:txBody>
          <a:bodyPr wrap="square" anchor="b">
            <a:spAutoFit/>
          </a:bodyPr>
          <a:lstStyle>
            <a:lvl1pPr marL="0" indent="0">
              <a:spcBef>
                <a:spcPts val="0"/>
              </a:spcBef>
              <a:buNone/>
              <a:defRPr sz="1500" b="1"/>
            </a:lvl1pPr>
            <a:lvl2pPr marL="457200" indent="0">
              <a:buNone/>
              <a:defRPr sz="2000" b="1"/>
            </a:lvl2pPr>
            <a:lvl3pPr marL="914401" indent="0">
              <a:buNone/>
              <a:defRPr sz="1800" b="1"/>
            </a:lvl3pPr>
            <a:lvl4pPr marL="1371600" indent="0">
              <a:buNone/>
              <a:defRPr sz="1600" b="1"/>
            </a:lvl4pPr>
            <a:lvl5pPr marL="1828799" indent="0">
              <a:buNone/>
              <a:defRPr sz="1600" b="1"/>
            </a:lvl5pPr>
            <a:lvl6pPr marL="2286000" indent="0">
              <a:buNone/>
              <a:defRPr sz="1600" b="1"/>
            </a:lvl6pPr>
            <a:lvl7pPr marL="2743201"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1560285"/>
            <a:ext cx="5082117" cy="4565877"/>
          </a:xfrm>
          <a:prstGeom prst="rect">
            <a:avLst/>
          </a:prstGeo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296144"/>
            <a:ext cx="5084233" cy="230832"/>
          </a:xfrm>
          <a:prstGeom prst="rect">
            <a:avLst/>
          </a:prstGeom>
        </p:spPr>
        <p:txBody>
          <a:bodyPr wrap="square" anchor="b">
            <a:spAutoFit/>
          </a:bodyPr>
          <a:lstStyle>
            <a:lvl1pPr marL="0" indent="0">
              <a:spcBef>
                <a:spcPts val="0"/>
              </a:spcBef>
              <a:buNone/>
              <a:defRPr sz="1500" b="1"/>
            </a:lvl1pPr>
            <a:lvl2pPr marL="457200" indent="0">
              <a:buNone/>
              <a:defRPr sz="2000" b="1"/>
            </a:lvl2pPr>
            <a:lvl3pPr marL="914401" indent="0">
              <a:buNone/>
              <a:defRPr sz="1800" b="1"/>
            </a:lvl3pPr>
            <a:lvl4pPr marL="1371600" indent="0">
              <a:buNone/>
              <a:defRPr sz="1600" b="1"/>
            </a:lvl4pPr>
            <a:lvl5pPr marL="1828799" indent="0">
              <a:buNone/>
              <a:defRPr sz="1600" b="1"/>
            </a:lvl5pPr>
            <a:lvl6pPr marL="2286000" indent="0">
              <a:buNone/>
              <a:defRPr sz="1600" b="1"/>
            </a:lvl6pPr>
            <a:lvl7pPr marL="2743201"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1560285"/>
            <a:ext cx="5084233" cy="4565877"/>
          </a:xfrm>
          <a:prstGeom prst="rect">
            <a:avLst/>
          </a:prstGeo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2618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a:xfrm>
            <a:off x="246735" y="279963"/>
            <a:ext cx="11801927" cy="84556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9228"/>
            <a:ext cx="5082117" cy="230832"/>
          </a:xfrm>
          <a:prstGeom prst="rect">
            <a:avLst/>
          </a:prstGeom>
        </p:spPr>
        <p:txBody>
          <a:bodyPr wrap="square" anchor="b">
            <a:spAutoFit/>
          </a:bodyPr>
          <a:lstStyle>
            <a:lvl1pPr marL="0" indent="0">
              <a:spcBef>
                <a:spcPts val="0"/>
              </a:spcBef>
              <a:buNone/>
              <a:defRPr sz="1500" b="1"/>
            </a:lvl1pPr>
            <a:lvl2pPr marL="457200" indent="0">
              <a:buNone/>
              <a:defRPr sz="2000" b="1"/>
            </a:lvl2pPr>
            <a:lvl3pPr marL="914401" indent="0">
              <a:buNone/>
              <a:defRPr sz="1800" b="1"/>
            </a:lvl3pPr>
            <a:lvl4pPr marL="1371600" indent="0">
              <a:buNone/>
              <a:defRPr sz="1600" b="1"/>
            </a:lvl4pPr>
            <a:lvl5pPr marL="1828799" indent="0">
              <a:buNone/>
              <a:defRPr sz="1600" b="1"/>
            </a:lvl5pPr>
            <a:lvl6pPr marL="2286000" indent="0">
              <a:buNone/>
              <a:defRPr sz="1600" b="1"/>
            </a:lvl6pPr>
            <a:lvl7pPr marL="2743201"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1803375"/>
            <a:ext cx="5082117" cy="4368831"/>
          </a:xfrm>
          <a:prstGeom prst="rect">
            <a:avLst/>
          </a:prstGeo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9228"/>
            <a:ext cx="5084233" cy="230832"/>
          </a:xfrm>
          <a:prstGeom prst="rect">
            <a:avLst/>
          </a:prstGeom>
        </p:spPr>
        <p:txBody>
          <a:bodyPr wrap="square" anchor="b">
            <a:spAutoFit/>
          </a:bodyPr>
          <a:lstStyle>
            <a:lvl1pPr marL="0" indent="0">
              <a:spcBef>
                <a:spcPts val="0"/>
              </a:spcBef>
              <a:buNone/>
              <a:defRPr sz="1500" b="1"/>
            </a:lvl1pPr>
            <a:lvl2pPr marL="457200" indent="0">
              <a:buNone/>
              <a:defRPr sz="2000" b="1"/>
            </a:lvl2pPr>
            <a:lvl3pPr marL="914401" indent="0">
              <a:buNone/>
              <a:defRPr sz="1800" b="1"/>
            </a:lvl3pPr>
            <a:lvl4pPr marL="1371600" indent="0">
              <a:buNone/>
              <a:defRPr sz="1600" b="1"/>
            </a:lvl4pPr>
            <a:lvl5pPr marL="1828799" indent="0">
              <a:buNone/>
              <a:defRPr sz="1600" b="1"/>
            </a:lvl5pPr>
            <a:lvl6pPr marL="2286000" indent="0">
              <a:buNone/>
              <a:defRPr sz="1600" b="1"/>
            </a:lvl6pPr>
            <a:lvl7pPr marL="2743201"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1803375"/>
            <a:ext cx="5084233" cy="4368831"/>
          </a:xfrm>
          <a:prstGeom prst="rect">
            <a:avLst/>
          </a:prstGeo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0"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93980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8" y="1642394"/>
            <a:ext cx="10757453" cy="4608498"/>
          </a:xfrm>
        </p:spPr>
        <p:txBody>
          <a:bodyPr/>
          <a:lstStyle>
            <a:lvl1pPr>
              <a:buSzPct val="110000"/>
              <a:defRPr/>
            </a:lvl1pPr>
            <a:lvl2pPr>
              <a:defRPr>
                <a:solidFill>
                  <a:schemeClr val="accent2"/>
                </a:solidFill>
              </a:defRPr>
            </a:lvl2pPr>
            <a:lvl3pPr>
              <a:defRPr>
                <a:solidFill>
                  <a:schemeClr val="accent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6035" y="6306584"/>
            <a:ext cx="2650435" cy="400533"/>
          </a:xfrm>
          <a:prstGeom prst="rect">
            <a:avLst/>
          </a:prstGeom>
        </p:spPr>
      </p:pic>
      <p:sp>
        <p:nvSpPr>
          <p:cNvPr id="11" name="Title 9"/>
          <p:cNvSpPr>
            <a:spLocks noGrp="1"/>
          </p:cNvSpPr>
          <p:nvPr>
            <p:ph type="title"/>
          </p:nvPr>
        </p:nvSpPr>
        <p:spPr>
          <a:xfrm>
            <a:off x="838200" y="246743"/>
            <a:ext cx="10757453" cy="1148908"/>
          </a:xfrm>
        </p:spPr>
        <p:txBody>
          <a:bodyPr/>
          <a:lstStyle>
            <a:lvl1pPr>
              <a:defRPr spc="-100" baseline="0">
                <a:ln>
                  <a:noFill/>
                </a:ln>
              </a:defRPr>
            </a:lvl1pPr>
          </a:lstStyle>
          <a:p>
            <a:r>
              <a:rPr lang="en-US"/>
              <a:t>Click to edit Master title style</a:t>
            </a:r>
            <a:endParaRPr lang="en-GB"/>
          </a:p>
        </p:txBody>
      </p:sp>
      <p:sp>
        <p:nvSpPr>
          <p:cNvPr id="13" name="Rectangle 12"/>
          <p:cNvSpPr/>
          <p:nvPr/>
        </p:nvSpPr>
        <p:spPr>
          <a:xfrm>
            <a:off x="0" y="0"/>
            <a:ext cx="12192000" cy="1397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8128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9356" y="1067455"/>
            <a:ext cx="11801927" cy="84556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30870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735" y="279963"/>
            <a:ext cx="11801927" cy="845566"/>
          </a:xfrm>
          <a:prstGeom prst="rect">
            <a:avLst/>
          </a:prstGeom>
        </p:spPr>
        <p:txBody>
          <a:bodyPr/>
          <a:lstStyle/>
          <a:p>
            <a:r>
              <a:rPr lang="en-US"/>
              <a:t>Click to edit Master title style</a:t>
            </a:r>
          </a:p>
        </p:txBody>
      </p:sp>
      <p:sp>
        <p:nvSpPr>
          <p:cNvPr id="3" name="Text Placeholder 4"/>
          <p:cNvSpPr>
            <a:spLocks noGrp="1"/>
          </p:cNvSpPr>
          <p:nvPr>
            <p:ph type="body" sz="quarter" idx="10"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1533281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474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 y="0"/>
            <a:ext cx="3063241" cy="3438144"/>
          </a:xfrm>
          <a:prstGeom prst="rect">
            <a:avLst/>
          </a:prstGeom>
        </p:spPr>
        <p:txBody>
          <a:bodyPr lIns="182880" tIns="91440" rIns="182880" bIns="91440"/>
          <a:lstStyle>
            <a:lvl1pPr marL="0" indent="0">
              <a:buFontTx/>
              <a:buNone/>
              <a:defRPr/>
            </a:lvl1pPr>
          </a:lstStyle>
          <a:p>
            <a:r>
              <a:rPr lang="en-US"/>
              <a:t>Click icon to add picture</a:t>
            </a:r>
          </a:p>
        </p:txBody>
      </p:sp>
      <p:sp>
        <p:nvSpPr>
          <p:cNvPr id="7" name="Picture Placeholder 3"/>
          <p:cNvSpPr>
            <a:spLocks noGrp="1"/>
          </p:cNvSpPr>
          <p:nvPr>
            <p:ph type="pic" sz="quarter" idx="11"/>
          </p:nvPr>
        </p:nvSpPr>
        <p:spPr>
          <a:xfrm>
            <a:off x="3049017" y="0"/>
            <a:ext cx="3063241" cy="3438144"/>
          </a:xfrm>
          <a:prstGeom prst="rect">
            <a:avLst/>
          </a:prstGeo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6098034" y="0"/>
            <a:ext cx="3063241" cy="3438144"/>
          </a:xfrm>
          <a:prstGeom prst="rect">
            <a:avLst/>
          </a:prstGeo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9147049" y="0"/>
            <a:ext cx="3063241" cy="3438144"/>
          </a:xfrm>
          <a:prstGeom prst="rect">
            <a:avLst/>
          </a:prstGeom>
        </p:spPr>
        <p:txBody>
          <a:bodyPr lIns="182880" tIns="91440" rIns="182880" bIns="91440"/>
          <a:lstStyle>
            <a:lvl1pPr marL="0" indent="0">
              <a:buFontTx/>
              <a:buNone/>
              <a:defRPr/>
            </a:lvl1pPr>
          </a:lstStyle>
          <a:p>
            <a:r>
              <a:rPr lang="en-US"/>
              <a:t>Click icon to add picture</a:t>
            </a:r>
          </a:p>
        </p:txBody>
      </p:sp>
      <p:sp>
        <p:nvSpPr>
          <p:cNvPr id="15" name="Picture Placeholder 3"/>
          <p:cNvSpPr>
            <a:spLocks noGrp="1"/>
          </p:cNvSpPr>
          <p:nvPr>
            <p:ph type="pic" sz="quarter" idx="15"/>
          </p:nvPr>
        </p:nvSpPr>
        <p:spPr>
          <a:xfrm>
            <a:off x="2" y="3419856"/>
            <a:ext cx="3063241" cy="3438144"/>
          </a:xfrm>
          <a:prstGeom prst="rect">
            <a:avLst/>
          </a:prstGeom>
        </p:spPr>
        <p:txBody>
          <a:bodyPr lIns="182880" tIns="91440" rIns="182880" bIns="91440"/>
          <a:lstStyle>
            <a:lvl1pPr marL="0" indent="0">
              <a:buFontTx/>
              <a:buNone/>
              <a:defRPr/>
            </a:lvl1pPr>
          </a:lstStyle>
          <a:p>
            <a:r>
              <a:rPr lang="en-US"/>
              <a:t>Click icon to add picture</a:t>
            </a:r>
          </a:p>
        </p:txBody>
      </p:sp>
      <p:sp>
        <p:nvSpPr>
          <p:cNvPr id="16" name="Picture Placeholder 3"/>
          <p:cNvSpPr>
            <a:spLocks noGrp="1"/>
          </p:cNvSpPr>
          <p:nvPr>
            <p:ph type="pic" sz="quarter" idx="16"/>
          </p:nvPr>
        </p:nvSpPr>
        <p:spPr>
          <a:xfrm>
            <a:off x="3049017" y="3419856"/>
            <a:ext cx="3063241" cy="3438144"/>
          </a:xfrm>
          <a:prstGeom prst="rect">
            <a:avLst/>
          </a:prstGeom>
        </p:spPr>
        <p:txBody>
          <a:bodyPr lIns="182880" tIns="91440" rIns="182880" bIns="91440"/>
          <a:lstStyle>
            <a:lvl1pPr marL="0" indent="0">
              <a:buFontTx/>
              <a:buNone/>
              <a:defRPr/>
            </a:lvl1pPr>
          </a:lstStyle>
          <a:p>
            <a:r>
              <a:rPr lang="en-US"/>
              <a:t>Click icon to add picture</a:t>
            </a:r>
          </a:p>
        </p:txBody>
      </p:sp>
      <p:sp>
        <p:nvSpPr>
          <p:cNvPr id="17" name="Picture Placeholder 3"/>
          <p:cNvSpPr>
            <a:spLocks noGrp="1"/>
          </p:cNvSpPr>
          <p:nvPr>
            <p:ph type="pic" sz="quarter" idx="17"/>
          </p:nvPr>
        </p:nvSpPr>
        <p:spPr>
          <a:xfrm>
            <a:off x="6098034" y="3419856"/>
            <a:ext cx="3063241" cy="3438144"/>
          </a:xfrm>
          <a:prstGeom prst="rect">
            <a:avLst/>
          </a:prstGeom>
        </p:spPr>
        <p:txBody>
          <a:bodyPr lIns="182880" tIns="91440" rIns="182880" bIns="91440"/>
          <a:lstStyle>
            <a:lvl1pPr marL="0" indent="0">
              <a:buFontTx/>
              <a:buNone/>
              <a:defRPr/>
            </a:lvl1pPr>
          </a:lstStyle>
          <a:p>
            <a:r>
              <a:rPr lang="en-US"/>
              <a:t>Click icon to add picture</a:t>
            </a:r>
          </a:p>
        </p:txBody>
      </p:sp>
      <p:sp>
        <p:nvSpPr>
          <p:cNvPr id="18" name="Picture Placeholder 3"/>
          <p:cNvSpPr>
            <a:spLocks noGrp="1"/>
          </p:cNvSpPr>
          <p:nvPr>
            <p:ph type="pic" sz="quarter" idx="18"/>
          </p:nvPr>
        </p:nvSpPr>
        <p:spPr>
          <a:xfrm>
            <a:off x="9147049" y="3419856"/>
            <a:ext cx="3063241" cy="3438144"/>
          </a:xfrm>
          <a:prstGeom prst="rect">
            <a:avLst/>
          </a:prstGeo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26310731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 y="0"/>
            <a:ext cx="2441449" cy="2295144"/>
          </a:xfrm>
          <a:prstGeom prst="rect">
            <a:avLst/>
          </a:prstGeom>
        </p:spPr>
        <p:txBody>
          <a:bodyPr lIns="182880" tIns="91440" rIns="182880" bIns="91440"/>
          <a:lstStyle>
            <a:lvl1pPr marL="0" indent="0">
              <a:buFontTx/>
              <a:buNone/>
              <a:defRPr/>
            </a:lvl1pPr>
          </a:lstStyle>
          <a:p>
            <a:r>
              <a:rPr lang="en-US"/>
              <a:t>Click icon to add picture</a:t>
            </a:r>
          </a:p>
        </p:txBody>
      </p:sp>
      <p:sp>
        <p:nvSpPr>
          <p:cNvPr id="7" name="Picture Placeholder 3"/>
          <p:cNvSpPr>
            <a:spLocks noGrp="1"/>
          </p:cNvSpPr>
          <p:nvPr>
            <p:ph type="pic" sz="quarter" idx="11"/>
          </p:nvPr>
        </p:nvSpPr>
        <p:spPr>
          <a:xfrm>
            <a:off x="2437640" y="0"/>
            <a:ext cx="2441449" cy="2295144"/>
          </a:xfrm>
          <a:prstGeom prst="rect">
            <a:avLst/>
          </a:prstGeo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4875278" y="0"/>
            <a:ext cx="2441449" cy="2295144"/>
          </a:xfrm>
          <a:prstGeom prst="rect">
            <a:avLst/>
          </a:prstGeo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7312916" y="0"/>
            <a:ext cx="2441449" cy="2295144"/>
          </a:xfrm>
          <a:prstGeom prst="rect">
            <a:avLst/>
          </a:prstGeom>
        </p:spPr>
        <p:txBody>
          <a:bodyPr lIns="182880" tIns="91440" rIns="182880" bIns="91440"/>
          <a:lstStyle>
            <a:lvl1pPr marL="0" indent="0">
              <a:buFontTx/>
              <a:buNone/>
              <a:defRPr/>
            </a:lvl1pPr>
          </a:lstStyle>
          <a:p>
            <a:r>
              <a:rPr lang="en-US"/>
              <a:t>Click icon to add picture</a:t>
            </a:r>
          </a:p>
        </p:txBody>
      </p:sp>
      <p:sp>
        <p:nvSpPr>
          <p:cNvPr id="14" name="Picture Placeholder 3"/>
          <p:cNvSpPr>
            <a:spLocks noGrp="1"/>
          </p:cNvSpPr>
          <p:nvPr>
            <p:ph type="pic" sz="quarter" idx="14"/>
          </p:nvPr>
        </p:nvSpPr>
        <p:spPr>
          <a:xfrm>
            <a:off x="9750553" y="0"/>
            <a:ext cx="2441449" cy="2295144"/>
          </a:xfrm>
          <a:prstGeom prst="rect">
            <a:avLst/>
          </a:prstGeom>
        </p:spPr>
        <p:txBody>
          <a:bodyPr lIns="182880" tIns="91440" rIns="182880" bIns="91440"/>
          <a:lstStyle>
            <a:lvl1pPr marL="0" indent="0">
              <a:buFontTx/>
              <a:buNone/>
              <a:defRPr/>
            </a:lvl1pPr>
          </a:lstStyle>
          <a:p>
            <a:r>
              <a:rPr lang="en-US"/>
              <a:t>Click icon to add picture</a:t>
            </a:r>
          </a:p>
        </p:txBody>
      </p:sp>
      <p:sp>
        <p:nvSpPr>
          <p:cNvPr id="15" name="Picture Placeholder 3"/>
          <p:cNvSpPr>
            <a:spLocks noGrp="1"/>
          </p:cNvSpPr>
          <p:nvPr>
            <p:ph type="pic" sz="quarter" idx="15"/>
          </p:nvPr>
        </p:nvSpPr>
        <p:spPr>
          <a:xfrm>
            <a:off x="2" y="2281428"/>
            <a:ext cx="2441449" cy="2295144"/>
          </a:xfrm>
          <a:prstGeom prst="rect">
            <a:avLst/>
          </a:prstGeom>
        </p:spPr>
        <p:txBody>
          <a:bodyPr lIns="182880" tIns="91440" rIns="182880" bIns="91440"/>
          <a:lstStyle>
            <a:lvl1pPr marL="0" indent="0">
              <a:buFontTx/>
              <a:buNone/>
              <a:defRPr/>
            </a:lvl1pPr>
          </a:lstStyle>
          <a:p>
            <a:r>
              <a:rPr lang="en-US"/>
              <a:t>Click icon to add picture</a:t>
            </a:r>
          </a:p>
        </p:txBody>
      </p:sp>
      <p:sp>
        <p:nvSpPr>
          <p:cNvPr id="16" name="Picture Placeholder 3"/>
          <p:cNvSpPr>
            <a:spLocks noGrp="1"/>
          </p:cNvSpPr>
          <p:nvPr>
            <p:ph type="pic" sz="quarter" idx="16"/>
          </p:nvPr>
        </p:nvSpPr>
        <p:spPr>
          <a:xfrm>
            <a:off x="2437640" y="2281428"/>
            <a:ext cx="2441449" cy="2295144"/>
          </a:xfrm>
          <a:prstGeom prst="rect">
            <a:avLst/>
          </a:prstGeom>
        </p:spPr>
        <p:txBody>
          <a:bodyPr lIns="182880" tIns="91440" rIns="182880" bIns="91440"/>
          <a:lstStyle>
            <a:lvl1pPr marL="0" indent="0">
              <a:buFontTx/>
              <a:buNone/>
              <a:defRPr/>
            </a:lvl1pPr>
          </a:lstStyle>
          <a:p>
            <a:r>
              <a:rPr lang="en-US"/>
              <a:t>Click icon to add picture</a:t>
            </a:r>
          </a:p>
        </p:txBody>
      </p:sp>
      <p:sp>
        <p:nvSpPr>
          <p:cNvPr id="17" name="Picture Placeholder 3"/>
          <p:cNvSpPr>
            <a:spLocks noGrp="1"/>
          </p:cNvSpPr>
          <p:nvPr>
            <p:ph type="pic" sz="quarter" idx="17"/>
          </p:nvPr>
        </p:nvSpPr>
        <p:spPr>
          <a:xfrm>
            <a:off x="4875278" y="2281428"/>
            <a:ext cx="2441449" cy="2295144"/>
          </a:xfrm>
          <a:prstGeom prst="rect">
            <a:avLst/>
          </a:prstGeom>
        </p:spPr>
        <p:txBody>
          <a:bodyPr lIns="182880" tIns="91440" rIns="182880" bIns="91440"/>
          <a:lstStyle>
            <a:lvl1pPr marL="0" indent="0">
              <a:buFontTx/>
              <a:buNone/>
              <a:defRPr/>
            </a:lvl1pPr>
          </a:lstStyle>
          <a:p>
            <a:r>
              <a:rPr lang="en-US"/>
              <a:t>Click icon to add picture</a:t>
            </a:r>
          </a:p>
        </p:txBody>
      </p:sp>
      <p:sp>
        <p:nvSpPr>
          <p:cNvPr id="18" name="Picture Placeholder 3"/>
          <p:cNvSpPr>
            <a:spLocks noGrp="1"/>
          </p:cNvSpPr>
          <p:nvPr>
            <p:ph type="pic" sz="quarter" idx="18"/>
          </p:nvPr>
        </p:nvSpPr>
        <p:spPr>
          <a:xfrm>
            <a:off x="7312916" y="2281428"/>
            <a:ext cx="2441449" cy="2295144"/>
          </a:xfrm>
          <a:prstGeom prst="rect">
            <a:avLst/>
          </a:prstGeom>
        </p:spPr>
        <p:txBody>
          <a:bodyPr lIns="182880" tIns="91440" rIns="182880" bIns="91440"/>
          <a:lstStyle>
            <a:lvl1pPr marL="0" indent="0">
              <a:buFontTx/>
              <a:buNone/>
              <a:defRPr/>
            </a:lvl1pPr>
          </a:lstStyle>
          <a:p>
            <a:r>
              <a:rPr lang="en-US"/>
              <a:t>Click icon to add picture</a:t>
            </a:r>
          </a:p>
        </p:txBody>
      </p:sp>
      <p:sp>
        <p:nvSpPr>
          <p:cNvPr id="19" name="Picture Placeholder 3"/>
          <p:cNvSpPr>
            <a:spLocks noGrp="1"/>
          </p:cNvSpPr>
          <p:nvPr>
            <p:ph type="pic" sz="quarter" idx="19"/>
          </p:nvPr>
        </p:nvSpPr>
        <p:spPr>
          <a:xfrm>
            <a:off x="9750553" y="2281428"/>
            <a:ext cx="2441449" cy="2295144"/>
          </a:xfrm>
          <a:prstGeom prst="rect">
            <a:avLst/>
          </a:prstGeom>
        </p:spPr>
        <p:txBody>
          <a:bodyPr lIns="182880" tIns="91440" rIns="182880" bIns="91440"/>
          <a:lstStyle>
            <a:lvl1pPr marL="0" indent="0">
              <a:buFontTx/>
              <a:buNone/>
              <a:defRPr/>
            </a:lvl1pPr>
          </a:lstStyle>
          <a:p>
            <a:r>
              <a:rPr lang="en-US"/>
              <a:t>Click icon to add picture</a:t>
            </a:r>
          </a:p>
        </p:txBody>
      </p:sp>
      <p:sp>
        <p:nvSpPr>
          <p:cNvPr id="20" name="Picture Placeholder 3"/>
          <p:cNvSpPr>
            <a:spLocks noGrp="1"/>
          </p:cNvSpPr>
          <p:nvPr>
            <p:ph type="pic" sz="quarter" idx="20"/>
          </p:nvPr>
        </p:nvSpPr>
        <p:spPr>
          <a:xfrm>
            <a:off x="2" y="4562856"/>
            <a:ext cx="2441449" cy="2295144"/>
          </a:xfrm>
          <a:prstGeom prst="rect">
            <a:avLst/>
          </a:prstGeom>
        </p:spPr>
        <p:txBody>
          <a:bodyPr lIns="182880" tIns="91440" rIns="182880" bIns="91440"/>
          <a:lstStyle>
            <a:lvl1pPr marL="0" indent="0">
              <a:buFontTx/>
              <a:buNone/>
              <a:defRPr/>
            </a:lvl1pPr>
          </a:lstStyle>
          <a:p>
            <a:r>
              <a:rPr lang="en-US"/>
              <a:t>Click icon to add picture</a:t>
            </a:r>
          </a:p>
        </p:txBody>
      </p:sp>
      <p:sp>
        <p:nvSpPr>
          <p:cNvPr id="21" name="Picture Placeholder 3"/>
          <p:cNvSpPr>
            <a:spLocks noGrp="1"/>
          </p:cNvSpPr>
          <p:nvPr>
            <p:ph type="pic" sz="quarter" idx="21"/>
          </p:nvPr>
        </p:nvSpPr>
        <p:spPr>
          <a:xfrm>
            <a:off x="2437640" y="4562856"/>
            <a:ext cx="2441449" cy="2295144"/>
          </a:xfrm>
          <a:prstGeom prst="rect">
            <a:avLst/>
          </a:prstGeom>
        </p:spPr>
        <p:txBody>
          <a:bodyPr lIns="182880" tIns="91440" rIns="182880" bIns="91440"/>
          <a:lstStyle>
            <a:lvl1pPr marL="0" indent="0">
              <a:buFontTx/>
              <a:buNone/>
              <a:defRPr/>
            </a:lvl1pPr>
          </a:lstStyle>
          <a:p>
            <a:r>
              <a:rPr lang="en-US"/>
              <a:t>Click icon to add picture</a:t>
            </a:r>
          </a:p>
        </p:txBody>
      </p:sp>
      <p:sp>
        <p:nvSpPr>
          <p:cNvPr id="22" name="Picture Placeholder 3"/>
          <p:cNvSpPr>
            <a:spLocks noGrp="1"/>
          </p:cNvSpPr>
          <p:nvPr>
            <p:ph type="pic" sz="quarter" idx="22"/>
          </p:nvPr>
        </p:nvSpPr>
        <p:spPr>
          <a:xfrm>
            <a:off x="4875278" y="4562856"/>
            <a:ext cx="2441449" cy="2295144"/>
          </a:xfrm>
          <a:prstGeom prst="rect">
            <a:avLst/>
          </a:prstGeom>
        </p:spPr>
        <p:txBody>
          <a:bodyPr lIns="182880" tIns="91440" rIns="182880" bIns="91440"/>
          <a:lstStyle>
            <a:lvl1pPr marL="0" indent="0">
              <a:buFontTx/>
              <a:buNone/>
              <a:defRPr/>
            </a:lvl1pPr>
          </a:lstStyle>
          <a:p>
            <a:r>
              <a:rPr lang="en-US"/>
              <a:t>Click icon to add picture</a:t>
            </a:r>
          </a:p>
        </p:txBody>
      </p:sp>
      <p:sp>
        <p:nvSpPr>
          <p:cNvPr id="23" name="Picture Placeholder 3"/>
          <p:cNvSpPr>
            <a:spLocks noGrp="1"/>
          </p:cNvSpPr>
          <p:nvPr>
            <p:ph type="pic" sz="quarter" idx="23"/>
          </p:nvPr>
        </p:nvSpPr>
        <p:spPr>
          <a:xfrm>
            <a:off x="7312916" y="4562856"/>
            <a:ext cx="2441449" cy="2295144"/>
          </a:xfrm>
          <a:prstGeom prst="rect">
            <a:avLst/>
          </a:prstGeom>
        </p:spPr>
        <p:txBody>
          <a:bodyPr lIns="182880" tIns="91440" rIns="182880" bIns="91440"/>
          <a:lstStyle>
            <a:lvl1pPr marL="0" indent="0">
              <a:buFontTx/>
              <a:buNone/>
              <a:defRPr/>
            </a:lvl1pPr>
          </a:lstStyle>
          <a:p>
            <a:r>
              <a:rPr lang="en-US"/>
              <a:t>Click icon to add picture</a:t>
            </a:r>
          </a:p>
        </p:txBody>
      </p:sp>
      <p:sp>
        <p:nvSpPr>
          <p:cNvPr id="24" name="Picture Placeholder 3"/>
          <p:cNvSpPr>
            <a:spLocks noGrp="1"/>
          </p:cNvSpPr>
          <p:nvPr>
            <p:ph type="pic" sz="quarter" idx="24"/>
          </p:nvPr>
        </p:nvSpPr>
        <p:spPr>
          <a:xfrm>
            <a:off x="9750553" y="4562856"/>
            <a:ext cx="2441449" cy="2295144"/>
          </a:xfrm>
          <a:prstGeom prst="rect">
            <a:avLst/>
          </a:prstGeo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271371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7" name="Picture Placeholder 3"/>
          <p:cNvSpPr>
            <a:spLocks noGrp="1"/>
          </p:cNvSpPr>
          <p:nvPr>
            <p:ph type="pic" sz="quarter" idx="11"/>
          </p:nvPr>
        </p:nvSpPr>
        <p:spPr>
          <a:xfrm>
            <a:off x="2028750" y="0"/>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4057499" y="0"/>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6086246" y="0"/>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14" name="Picture Placeholder 3"/>
          <p:cNvSpPr>
            <a:spLocks noGrp="1"/>
          </p:cNvSpPr>
          <p:nvPr>
            <p:ph type="pic" sz="quarter" idx="14"/>
          </p:nvPr>
        </p:nvSpPr>
        <p:spPr>
          <a:xfrm>
            <a:off x="10143744" y="0"/>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25" name="Picture Placeholder 3"/>
          <p:cNvSpPr>
            <a:spLocks noGrp="1"/>
          </p:cNvSpPr>
          <p:nvPr>
            <p:ph type="pic" sz="quarter" idx="25"/>
          </p:nvPr>
        </p:nvSpPr>
        <p:spPr>
          <a:xfrm>
            <a:off x="8114996" y="0"/>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28" name="Picture Placeholder 3"/>
          <p:cNvSpPr>
            <a:spLocks noGrp="1"/>
          </p:cNvSpPr>
          <p:nvPr>
            <p:ph type="pic" sz="quarter" idx="26"/>
          </p:nvPr>
        </p:nvSpPr>
        <p:spPr>
          <a:xfrm>
            <a:off x="0" y="1709928"/>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29" name="Picture Placeholder 3"/>
          <p:cNvSpPr>
            <a:spLocks noGrp="1"/>
          </p:cNvSpPr>
          <p:nvPr>
            <p:ph type="pic" sz="quarter" idx="27"/>
          </p:nvPr>
        </p:nvSpPr>
        <p:spPr>
          <a:xfrm>
            <a:off x="2028750" y="1709928"/>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30" name="Picture Placeholder 3"/>
          <p:cNvSpPr>
            <a:spLocks noGrp="1"/>
          </p:cNvSpPr>
          <p:nvPr>
            <p:ph type="pic" sz="quarter" idx="28"/>
          </p:nvPr>
        </p:nvSpPr>
        <p:spPr>
          <a:xfrm>
            <a:off x="4057499" y="1709928"/>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31" name="Picture Placeholder 3"/>
          <p:cNvSpPr>
            <a:spLocks noGrp="1"/>
          </p:cNvSpPr>
          <p:nvPr>
            <p:ph type="pic" sz="quarter" idx="29"/>
          </p:nvPr>
        </p:nvSpPr>
        <p:spPr>
          <a:xfrm>
            <a:off x="6086246" y="1709928"/>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32" name="Picture Placeholder 3"/>
          <p:cNvSpPr>
            <a:spLocks noGrp="1"/>
          </p:cNvSpPr>
          <p:nvPr>
            <p:ph type="pic" sz="quarter" idx="30"/>
          </p:nvPr>
        </p:nvSpPr>
        <p:spPr>
          <a:xfrm>
            <a:off x="10143744" y="1709928"/>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33" name="Picture Placeholder 3"/>
          <p:cNvSpPr>
            <a:spLocks noGrp="1"/>
          </p:cNvSpPr>
          <p:nvPr>
            <p:ph type="pic" sz="quarter" idx="31"/>
          </p:nvPr>
        </p:nvSpPr>
        <p:spPr>
          <a:xfrm>
            <a:off x="8114996" y="1709928"/>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34" name="Picture Placeholder 3"/>
          <p:cNvSpPr>
            <a:spLocks noGrp="1"/>
          </p:cNvSpPr>
          <p:nvPr>
            <p:ph type="pic" sz="quarter" idx="32"/>
          </p:nvPr>
        </p:nvSpPr>
        <p:spPr>
          <a:xfrm>
            <a:off x="0" y="3419856"/>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35" name="Picture Placeholder 3"/>
          <p:cNvSpPr>
            <a:spLocks noGrp="1"/>
          </p:cNvSpPr>
          <p:nvPr>
            <p:ph type="pic" sz="quarter" idx="33"/>
          </p:nvPr>
        </p:nvSpPr>
        <p:spPr>
          <a:xfrm>
            <a:off x="2028750" y="3419856"/>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36" name="Picture Placeholder 3"/>
          <p:cNvSpPr>
            <a:spLocks noGrp="1"/>
          </p:cNvSpPr>
          <p:nvPr>
            <p:ph type="pic" sz="quarter" idx="34"/>
          </p:nvPr>
        </p:nvSpPr>
        <p:spPr>
          <a:xfrm>
            <a:off x="4057499" y="3419856"/>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37" name="Picture Placeholder 3"/>
          <p:cNvSpPr>
            <a:spLocks noGrp="1"/>
          </p:cNvSpPr>
          <p:nvPr>
            <p:ph type="pic" sz="quarter" idx="35"/>
          </p:nvPr>
        </p:nvSpPr>
        <p:spPr>
          <a:xfrm>
            <a:off x="6086246" y="3419856"/>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38" name="Picture Placeholder 3"/>
          <p:cNvSpPr>
            <a:spLocks noGrp="1"/>
          </p:cNvSpPr>
          <p:nvPr>
            <p:ph type="pic" sz="quarter" idx="36"/>
          </p:nvPr>
        </p:nvSpPr>
        <p:spPr>
          <a:xfrm>
            <a:off x="10143744" y="3419856"/>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39" name="Picture Placeholder 3"/>
          <p:cNvSpPr>
            <a:spLocks noGrp="1"/>
          </p:cNvSpPr>
          <p:nvPr>
            <p:ph type="pic" sz="quarter" idx="37"/>
          </p:nvPr>
        </p:nvSpPr>
        <p:spPr>
          <a:xfrm>
            <a:off x="8114996" y="3419856"/>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40" name="Picture Placeholder 3"/>
          <p:cNvSpPr>
            <a:spLocks noGrp="1"/>
          </p:cNvSpPr>
          <p:nvPr>
            <p:ph type="pic" sz="quarter" idx="38"/>
          </p:nvPr>
        </p:nvSpPr>
        <p:spPr>
          <a:xfrm>
            <a:off x="0" y="5129784"/>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41" name="Picture Placeholder 3"/>
          <p:cNvSpPr>
            <a:spLocks noGrp="1"/>
          </p:cNvSpPr>
          <p:nvPr>
            <p:ph type="pic" sz="quarter" idx="39"/>
          </p:nvPr>
        </p:nvSpPr>
        <p:spPr>
          <a:xfrm>
            <a:off x="2028750" y="5129784"/>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42" name="Picture Placeholder 3"/>
          <p:cNvSpPr>
            <a:spLocks noGrp="1"/>
          </p:cNvSpPr>
          <p:nvPr>
            <p:ph type="pic" sz="quarter" idx="40"/>
          </p:nvPr>
        </p:nvSpPr>
        <p:spPr>
          <a:xfrm>
            <a:off x="4057499" y="5129784"/>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43" name="Picture Placeholder 3"/>
          <p:cNvSpPr>
            <a:spLocks noGrp="1"/>
          </p:cNvSpPr>
          <p:nvPr>
            <p:ph type="pic" sz="quarter" idx="41"/>
          </p:nvPr>
        </p:nvSpPr>
        <p:spPr>
          <a:xfrm>
            <a:off x="6086246" y="5129784"/>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44" name="Picture Placeholder 3"/>
          <p:cNvSpPr>
            <a:spLocks noGrp="1"/>
          </p:cNvSpPr>
          <p:nvPr>
            <p:ph type="pic" sz="quarter" idx="42"/>
          </p:nvPr>
        </p:nvSpPr>
        <p:spPr>
          <a:xfrm>
            <a:off x="10143744" y="5129784"/>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
        <p:nvSpPr>
          <p:cNvPr id="45" name="Picture Placeholder 3"/>
          <p:cNvSpPr>
            <a:spLocks noGrp="1"/>
          </p:cNvSpPr>
          <p:nvPr>
            <p:ph type="pic" sz="quarter" idx="43"/>
          </p:nvPr>
        </p:nvSpPr>
        <p:spPr>
          <a:xfrm>
            <a:off x="8114996" y="5129784"/>
            <a:ext cx="2048256" cy="1728216"/>
          </a:xfrm>
          <a:prstGeom prst="rect">
            <a:avLst/>
          </a:prstGeo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3081149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556000" y="1397000"/>
            <a:ext cx="2438400" cy="3407438"/>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6197600" y="1397000"/>
            <a:ext cx="2438400" cy="3407438"/>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Picture Placeholder 3"/>
          <p:cNvSpPr>
            <a:spLocks noGrp="1"/>
          </p:cNvSpPr>
          <p:nvPr>
            <p:ph type="pic" sz="quarter" idx="13"/>
          </p:nvPr>
        </p:nvSpPr>
        <p:spPr>
          <a:xfrm>
            <a:off x="8839200" y="1397000"/>
            <a:ext cx="2438400" cy="3407438"/>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0" name="Text Placeholder 9"/>
          <p:cNvSpPr>
            <a:spLocks noGrp="1"/>
          </p:cNvSpPr>
          <p:nvPr>
            <p:ph type="body" sz="quarter" idx="14"/>
          </p:nvPr>
        </p:nvSpPr>
        <p:spPr>
          <a:xfrm>
            <a:off x="914400" y="4980570"/>
            <a:ext cx="2438400"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3556000" y="4980570"/>
            <a:ext cx="2438400"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6197600" y="4980570"/>
            <a:ext cx="2438400"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8839200" y="4980570"/>
            <a:ext cx="2438400"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5765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556000" y="1397000"/>
            <a:ext cx="2438400" cy="3407438"/>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6197600" y="1397000"/>
            <a:ext cx="2438400" cy="3407438"/>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Picture Placeholder 3"/>
          <p:cNvSpPr>
            <a:spLocks noGrp="1"/>
          </p:cNvSpPr>
          <p:nvPr>
            <p:ph type="pic" sz="quarter" idx="13"/>
          </p:nvPr>
        </p:nvSpPr>
        <p:spPr>
          <a:xfrm>
            <a:off x="8839200" y="1397000"/>
            <a:ext cx="2438400" cy="3407438"/>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0" name="Text Placeholder 9"/>
          <p:cNvSpPr>
            <a:spLocks noGrp="1"/>
          </p:cNvSpPr>
          <p:nvPr>
            <p:ph type="body" sz="quarter" idx="14"/>
          </p:nvPr>
        </p:nvSpPr>
        <p:spPr>
          <a:xfrm>
            <a:off x="914400" y="4980570"/>
            <a:ext cx="2438400"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3556000" y="4980570"/>
            <a:ext cx="2438400"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6197600" y="4980570"/>
            <a:ext cx="2438400"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8839200" y="4980570"/>
            <a:ext cx="2438400"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p:cNvSpPr>
            <a:spLocks noGrp="1"/>
          </p:cNvSpPr>
          <p:nvPr>
            <p:ph type="body" sz="quarter" idx="18"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7816524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7004"/>
            <a:ext cx="3328416" cy="3407439"/>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431792" y="1397004"/>
            <a:ext cx="3328416" cy="3407439"/>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7949184" y="1397004"/>
            <a:ext cx="3328416" cy="3407439"/>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914400" y="4980570"/>
            <a:ext cx="3328416"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1792" y="4980570"/>
            <a:ext cx="3328416"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7949184" y="4980570"/>
            <a:ext cx="3328416"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90317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7004"/>
            <a:ext cx="3328416" cy="3407439"/>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431792" y="1397004"/>
            <a:ext cx="3328416" cy="3407439"/>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7949184" y="1397004"/>
            <a:ext cx="3328416" cy="3407439"/>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914400" y="4980570"/>
            <a:ext cx="3328416"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1792" y="4980570"/>
            <a:ext cx="3328416"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7949184" y="4980570"/>
            <a:ext cx="3328416"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8"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857217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5" name="Title 9"/>
          <p:cNvSpPr>
            <a:spLocks noGrp="1"/>
          </p:cNvSpPr>
          <p:nvPr>
            <p:ph type="title"/>
          </p:nvPr>
        </p:nvSpPr>
        <p:spPr>
          <a:xfrm>
            <a:off x="838200" y="246743"/>
            <a:ext cx="10757453" cy="1148908"/>
          </a:xfrm>
        </p:spPr>
        <p:txBody>
          <a:bodyPr/>
          <a:lstStyle>
            <a:lvl1pPr>
              <a:defRPr spc="-100" baseline="0">
                <a:ln>
                  <a:noFill/>
                </a:ln>
              </a:defRPr>
            </a:lvl1pPr>
          </a:lstStyle>
          <a:p>
            <a:r>
              <a:rPr lang="en-US"/>
              <a:t>Click to edit Master title style</a:t>
            </a:r>
            <a:endParaRPr lang="en-GB"/>
          </a:p>
        </p:txBody>
      </p:sp>
      <p:sp>
        <p:nvSpPr>
          <p:cNvPr id="17" name="Rectangle 16"/>
          <p:cNvSpPr/>
          <p:nvPr/>
        </p:nvSpPr>
        <p:spPr>
          <a:xfrm>
            <a:off x="0" y="0"/>
            <a:ext cx="12192000" cy="1397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6035" y="6306584"/>
            <a:ext cx="2650435" cy="400533"/>
          </a:xfrm>
          <a:prstGeom prst="rect">
            <a:avLst/>
          </a:prstGeom>
        </p:spPr>
      </p:pic>
    </p:spTree>
    <p:extLst>
      <p:ext uri="{BB962C8B-B14F-4D97-AF65-F5344CB8AC3E}">
        <p14:creationId xmlns:p14="http://schemas.microsoft.com/office/powerpoint/2010/main" val="9049180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2" y="1397004"/>
            <a:ext cx="5085589" cy="3407439"/>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6192014" y="1397004"/>
            <a:ext cx="5085589" cy="3407439"/>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914402" y="4980570"/>
            <a:ext cx="5085589"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192014" y="4980570"/>
            <a:ext cx="5085589"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90154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2" y="1397004"/>
            <a:ext cx="5085589" cy="3407439"/>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6192014" y="1397004"/>
            <a:ext cx="5085589" cy="3407439"/>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914402" y="4980570"/>
            <a:ext cx="5085589"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192014" y="4980570"/>
            <a:ext cx="5085589" cy="958851"/>
          </a:xfrm>
          <a:prstGeom prst="rect">
            <a:avLst/>
          </a:prstGeom>
        </p:spPr>
        <p:txBody>
          <a:bodyPr>
            <a:noAutofit/>
          </a:bodyPr>
          <a:lstStyle>
            <a:lvl1pPr marL="0" indent="0">
              <a:buNone/>
              <a:defRPr sz="1050"/>
            </a:lvl1pPr>
            <a:lvl2pPr marL="114300" indent="-114300">
              <a:buFont typeface="Arial" panose="020B0604020202020204" pitchFamily="34" charset="0"/>
              <a:buChar char="•"/>
              <a:defRPr sz="1050"/>
            </a:lvl2pPr>
            <a:lvl3pPr marL="228599" indent="-114300">
              <a:defRPr sz="1050"/>
            </a:lvl3pPr>
            <a:lvl4pPr marL="400050" indent="-171451">
              <a:defRPr sz="1050"/>
            </a:lvl4pPr>
            <a:lvl5pPr marL="571500" indent="-171451">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8"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8639767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7005"/>
            <a:ext cx="2438400" cy="1476165"/>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r>
              <a:rPr lang="en-US"/>
              <a:t>Click icon to add picture</a:t>
            </a:r>
          </a:p>
        </p:txBody>
      </p:sp>
      <p:sp>
        <p:nvSpPr>
          <p:cNvPr id="5" name="Picture Placeholder 3"/>
          <p:cNvSpPr>
            <a:spLocks noGrp="1"/>
          </p:cNvSpPr>
          <p:nvPr>
            <p:ph type="pic" sz="quarter" idx="11"/>
          </p:nvPr>
        </p:nvSpPr>
        <p:spPr>
          <a:xfrm>
            <a:off x="3556000" y="1397005"/>
            <a:ext cx="2438400" cy="1476165"/>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r>
              <a:rPr lang="en-US"/>
              <a:t>Click icon to add picture</a:t>
            </a:r>
          </a:p>
        </p:txBody>
      </p:sp>
      <p:sp>
        <p:nvSpPr>
          <p:cNvPr id="6" name="Picture Placeholder 3"/>
          <p:cNvSpPr>
            <a:spLocks noGrp="1"/>
          </p:cNvSpPr>
          <p:nvPr>
            <p:ph type="pic" sz="quarter" idx="12"/>
          </p:nvPr>
        </p:nvSpPr>
        <p:spPr>
          <a:xfrm>
            <a:off x="6197600" y="1397005"/>
            <a:ext cx="2438400" cy="1476165"/>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50"/>
            </a:lvl1pPr>
          </a:lstStyle>
          <a:p>
            <a:r>
              <a:rPr lang="en-US"/>
              <a:t>Click icon to add picture</a:t>
            </a:r>
          </a:p>
        </p:txBody>
      </p:sp>
      <p:sp>
        <p:nvSpPr>
          <p:cNvPr id="7" name="Picture Placeholder 3"/>
          <p:cNvSpPr>
            <a:spLocks noGrp="1"/>
          </p:cNvSpPr>
          <p:nvPr>
            <p:ph type="pic" sz="quarter" idx="13"/>
          </p:nvPr>
        </p:nvSpPr>
        <p:spPr>
          <a:xfrm>
            <a:off x="8839200" y="1397005"/>
            <a:ext cx="2438400" cy="1476165"/>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r>
              <a:rPr lang="en-US"/>
              <a:t>Click icon to add picture</a:t>
            </a:r>
          </a:p>
        </p:txBody>
      </p:sp>
      <p:sp>
        <p:nvSpPr>
          <p:cNvPr id="14" name="Content Placeholder 13"/>
          <p:cNvSpPr>
            <a:spLocks noGrp="1"/>
          </p:cNvSpPr>
          <p:nvPr>
            <p:ph sz="quarter" idx="18"/>
          </p:nvPr>
        </p:nvSpPr>
        <p:spPr>
          <a:xfrm>
            <a:off x="914402" y="3055281"/>
            <a:ext cx="2441449"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4985" y="3055281"/>
            <a:ext cx="2441449"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5570" y="3055281"/>
            <a:ext cx="2441449"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6153" y="3055281"/>
            <a:ext cx="2441449"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23182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7005"/>
            <a:ext cx="2438400" cy="1476165"/>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r>
              <a:rPr lang="en-US"/>
              <a:t>Click icon to add picture</a:t>
            </a:r>
          </a:p>
        </p:txBody>
      </p:sp>
      <p:sp>
        <p:nvSpPr>
          <p:cNvPr id="5" name="Picture Placeholder 3"/>
          <p:cNvSpPr>
            <a:spLocks noGrp="1"/>
          </p:cNvSpPr>
          <p:nvPr>
            <p:ph type="pic" sz="quarter" idx="11"/>
          </p:nvPr>
        </p:nvSpPr>
        <p:spPr>
          <a:xfrm>
            <a:off x="3556000" y="1397005"/>
            <a:ext cx="2438400" cy="1476165"/>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r>
              <a:rPr lang="en-US"/>
              <a:t>Click icon to add picture</a:t>
            </a:r>
          </a:p>
        </p:txBody>
      </p:sp>
      <p:sp>
        <p:nvSpPr>
          <p:cNvPr id="6" name="Picture Placeholder 3"/>
          <p:cNvSpPr>
            <a:spLocks noGrp="1"/>
          </p:cNvSpPr>
          <p:nvPr>
            <p:ph type="pic" sz="quarter" idx="12"/>
          </p:nvPr>
        </p:nvSpPr>
        <p:spPr>
          <a:xfrm>
            <a:off x="6197600" y="1397005"/>
            <a:ext cx="2438400" cy="1476165"/>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50"/>
            </a:lvl1pPr>
          </a:lstStyle>
          <a:p>
            <a:r>
              <a:rPr lang="en-US"/>
              <a:t>Click icon to add picture</a:t>
            </a:r>
          </a:p>
        </p:txBody>
      </p:sp>
      <p:sp>
        <p:nvSpPr>
          <p:cNvPr id="7" name="Picture Placeholder 3"/>
          <p:cNvSpPr>
            <a:spLocks noGrp="1"/>
          </p:cNvSpPr>
          <p:nvPr>
            <p:ph type="pic" sz="quarter" idx="13"/>
          </p:nvPr>
        </p:nvSpPr>
        <p:spPr>
          <a:xfrm>
            <a:off x="8839200" y="1397005"/>
            <a:ext cx="2438400" cy="1476165"/>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r>
              <a:rPr lang="en-US"/>
              <a:t>Click icon to add picture</a:t>
            </a:r>
          </a:p>
        </p:txBody>
      </p:sp>
      <p:sp>
        <p:nvSpPr>
          <p:cNvPr id="14" name="Content Placeholder 13"/>
          <p:cNvSpPr>
            <a:spLocks noGrp="1"/>
          </p:cNvSpPr>
          <p:nvPr>
            <p:ph sz="quarter" idx="18"/>
          </p:nvPr>
        </p:nvSpPr>
        <p:spPr>
          <a:xfrm>
            <a:off x="914402" y="3055281"/>
            <a:ext cx="2441449"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4985" y="3055281"/>
            <a:ext cx="2441449"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5570" y="3055281"/>
            <a:ext cx="2441449"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6153" y="3055281"/>
            <a:ext cx="2441449"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22"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93329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431792" y="1397000"/>
            <a:ext cx="3328416" cy="1472184"/>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7949184" y="1397000"/>
            <a:ext cx="3328416" cy="1472184"/>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1" name="Content Placeholder 13"/>
          <p:cNvSpPr>
            <a:spLocks noGrp="1"/>
          </p:cNvSpPr>
          <p:nvPr>
            <p:ph sz="quarter" idx="18"/>
          </p:nvPr>
        </p:nvSpPr>
        <p:spPr>
          <a:xfrm>
            <a:off x="914400" y="3055281"/>
            <a:ext cx="3328416"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1792" y="3055281"/>
            <a:ext cx="3328416"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9184" y="3055281"/>
            <a:ext cx="3328416"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5018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431792" y="1397000"/>
            <a:ext cx="3328416" cy="1472184"/>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7949184" y="1397000"/>
            <a:ext cx="3328416" cy="1472184"/>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1" name="Content Placeholder 13"/>
          <p:cNvSpPr>
            <a:spLocks noGrp="1"/>
          </p:cNvSpPr>
          <p:nvPr>
            <p:ph sz="quarter" idx="18"/>
          </p:nvPr>
        </p:nvSpPr>
        <p:spPr>
          <a:xfrm>
            <a:off x="914400" y="3055281"/>
            <a:ext cx="3328416"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1792" y="3055281"/>
            <a:ext cx="3328416"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9184" y="3055281"/>
            <a:ext cx="3328416"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21"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9985355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2" y="1397000"/>
            <a:ext cx="5085589" cy="1472184"/>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6192014" y="1397000"/>
            <a:ext cx="5085589" cy="1472184"/>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Content Placeholder 13"/>
          <p:cNvSpPr>
            <a:spLocks noGrp="1"/>
          </p:cNvSpPr>
          <p:nvPr>
            <p:ph sz="quarter" idx="18"/>
          </p:nvPr>
        </p:nvSpPr>
        <p:spPr>
          <a:xfrm>
            <a:off x="914400" y="3055281"/>
            <a:ext cx="5084064"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3536" y="3055281"/>
            <a:ext cx="5084064"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3928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2" y="1397000"/>
            <a:ext cx="5085589" cy="1472184"/>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6192014" y="1397000"/>
            <a:ext cx="5085589" cy="1472184"/>
          </a:xfrm>
          <a:prstGeom prst="rect">
            <a:avLst/>
          </a:prstGeo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Content Placeholder 13"/>
          <p:cNvSpPr>
            <a:spLocks noGrp="1"/>
          </p:cNvSpPr>
          <p:nvPr>
            <p:ph sz="quarter" idx="18"/>
          </p:nvPr>
        </p:nvSpPr>
        <p:spPr>
          <a:xfrm>
            <a:off x="914400" y="3055281"/>
            <a:ext cx="5084064"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3536" y="3055281"/>
            <a:ext cx="5084064" cy="298833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20"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6243784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3385" y="1397005"/>
            <a:ext cx="2438400" cy="1476165"/>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3554985" y="1397005"/>
            <a:ext cx="2438400" cy="1476165"/>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6585" y="1397005"/>
            <a:ext cx="2438400" cy="1476165"/>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8185" y="1397005"/>
            <a:ext cx="2438400" cy="1476165"/>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4" name="Content Placeholder 13"/>
          <p:cNvSpPr>
            <a:spLocks noGrp="1"/>
          </p:cNvSpPr>
          <p:nvPr>
            <p:ph sz="quarter" idx="18"/>
          </p:nvPr>
        </p:nvSpPr>
        <p:spPr>
          <a:xfrm>
            <a:off x="913385" y="4717012"/>
            <a:ext cx="2441449" cy="1326605"/>
          </a:xfrm>
          <a:prstGeom prst="rect">
            <a:avLst/>
          </a:prstGeom>
        </p:spPr>
        <p:txBody>
          <a:bodyPr/>
          <a:lstStyle>
            <a:lvl1pPr marL="0" indent="0">
              <a:buNone/>
              <a:defRPr sz="1050"/>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3970" y="4717012"/>
            <a:ext cx="2441449" cy="1326605"/>
          </a:xfrm>
          <a:prstGeom prst="rect">
            <a:avLst/>
          </a:prstGeom>
        </p:spPr>
        <p:txBody>
          <a:bodyPr>
            <a:normAutofit/>
          </a:bodyPr>
          <a:lstStyle>
            <a:lvl1pPr marL="0" indent="0">
              <a:buNone/>
              <a:defRPr sz="1050"/>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4553" y="4717012"/>
            <a:ext cx="2441449" cy="1326605"/>
          </a:xfrm>
          <a:prstGeom prst="rect">
            <a:avLst/>
          </a:prstGeom>
        </p:spPr>
        <p:txBody>
          <a:bodyPr>
            <a:normAutofit/>
          </a:bodyPr>
          <a:lstStyle>
            <a:lvl1pPr marL="0" indent="0">
              <a:buNone/>
              <a:defRPr sz="1050"/>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5138" y="4717012"/>
            <a:ext cx="2441449" cy="1326605"/>
          </a:xfrm>
          <a:prstGeom prst="rect">
            <a:avLst/>
          </a:prstGeom>
        </p:spPr>
        <p:txBody>
          <a:bodyPr>
            <a:normAutofit/>
          </a:bodyPr>
          <a:lstStyle>
            <a:lvl1pPr marL="0" indent="0">
              <a:buNone/>
              <a:defRPr sz="1050"/>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913385" y="3057006"/>
            <a:ext cx="2438400" cy="1476165"/>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p>
        </p:txBody>
      </p:sp>
      <p:sp>
        <p:nvSpPr>
          <p:cNvPr id="12" name="Picture Placeholder 3"/>
          <p:cNvSpPr>
            <a:spLocks noGrp="1"/>
          </p:cNvSpPr>
          <p:nvPr>
            <p:ph type="pic" sz="quarter" idx="23"/>
          </p:nvPr>
        </p:nvSpPr>
        <p:spPr>
          <a:xfrm>
            <a:off x="3554985" y="3057006"/>
            <a:ext cx="2438400" cy="1476165"/>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3" name="Picture Placeholder 3"/>
          <p:cNvSpPr>
            <a:spLocks noGrp="1"/>
          </p:cNvSpPr>
          <p:nvPr>
            <p:ph type="pic" sz="quarter" idx="24"/>
          </p:nvPr>
        </p:nvSpPr>
        <p:spPr>
          <a:xfrm>
            <a:off x="6196585" y="3057006"/>
            <a:ext cx="2438400" cy="1476165"/>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8838185" y="3057006"/>
            <a:ext cx="2438400" cy="1476165"/>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21395962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3385" y="1397005"/>
            <a:ext cx="2438400" cy="1476165"/>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3554985" y="1397005"/>
            <a:ext cx="2438400" cy="1476165"/>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6585" y="1397005"/>
            <a:ext cx="2438400" cy="1476165"/>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8185" y="1397005"/>
            <a:ext cx="2438400" cy="1476165"/>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4" name="Content Placeholder 13"/>
          <p:cNvSpPr>
            <a:spLocks noGrp="1"/>
          </p:cNvSpPr>
          <p:nvPr>
            <p:ph sz="quarter" idx="18"/>
          </p:nvPr>
        </p:nvSpPr>
        <p:spPr>
          <a:xfrm>
            <a:off x="913385" y="4717012"/>
            <a:ext cx="2441449" cy="1326605"/>
          </a:xfrm>
          <a:prstGeom prst="rect">
            <a:avLst/>
          </a:prstGeom>
        </p:spPr>
        <p:txBody>
          <a:bodyPr/>
          <a:lstStyle>
            <a:lvl1pPr marL="0" indent="0">
              <a:buNone/>
              <a:defRPr sz="1050"/>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3970" y="4717012"/>
            <a:ext cx="2441449" cy="1326605"/>
          </a:xfrm>
          <a:prstGeom prst="rect">
            <a:avLst/>
          </a:prstGeom>
        </p:spPr>
        <p:txBody>
          <a:bodyPr>
            <a:normAutofit/>
          </a:bodyPr>
          <a:lstStyle>
            <a:lvl1pPr marL="0" indent="0">
              <a:buNone/>
              <a:defRPr sz="1050"/>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4553" y="4717012"/>
            <a:ext cx="2441449" cy="1326605"/>
          </a:xfrm>
          <a:prstGeom prst="rect">
            <a:avLst/>
          </a:prstGeom>
        </p:spPr>
        <p:txBody>
          <a:bodyPr>
            <a:normAutofit/>
          </a:bodyPr>
          <a:lstStyle>
            <a:lvl1pPr marL="0" indent="0">
              <a:buNone/>
              <a:defRPr sz="1050"/>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5138" y="4717012"/>
            <a:ext cx="2441449" cy="1326605"/>
          </a:xfrm>
          <a:prstGeom prst="rect">
            <a:avLst/>
          </a:prstGeom>
        </p:spPr>
        <p:txBody>
          <a:bodyPr>
            <a:normAutofit/>
          </a:bodyPr>
          <a:lstStyle>
            <a:lvl1pPr marL="0" indent="0">
              <a:buNone/>
              <a:defRPr sz="1050"/>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913385" y="3057006"/>
            <a:ext cx="2438400" cy="1476165"/>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p>
        </p:txBody>
      </p:sp>
      <p:sp>
        <p:nvSpPr>
          <p:cNvPr id="12" name="Picture Placeholder 3"/>
          <p:cNvSpPr>
            <a:spLocks noGrp="1"/>
          </p:cNvSpPr>
          <p:nvPr>
            <p:ph type="pic" sz="quarter" idx="23"/>
          </p:nvPr>
        </p:nvSpPr>
        <p:spPr>
          <a:xfrm>
            <a:off x="3554985" y="3057006"/>
            <a:ext cx="2438400" cy="1476165"/>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3" name="Picture Placeholder 3"/>
          <p:cNvSpPr>
            <a:spLocks noGrp="1"/>
          </p:cNvSpPr>
          <p:nvPr>
            <p:ph type="pic" sz="quarter" idx="24"/>
          </p:nvPr>
        </p:nvSpPr>
        <p:spPr>
          <a:xfrm>
            <a:off x="6196585" y="3057006"/>
            <a:ext cx="2438400" cy="1476165"/>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8838185" y="3057006"/>
            <a:ext cx="2438400" cy="1476165"/>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7" name="Text Placeholder 4"/>
          <p:cNvSpPr>
            <a:spLocks noGrp="1"/>
          </p:cNvSpPr>
          <p:nvPr>
            <p:ph type="body" sz="quarter" idx="26"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21635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2809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734813-5775-48FF-938A-10C4F17DACE1}" type="datetimeFigureOut">
              <a:rPr lang="en-GB" smtClean="0"/>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712400-688D-4769-B782-198FA0CB9E72}"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50" y="318191"/>
            <a:ext cx="1361140" cy="1073357"/>
          </a:xfrm>
          <a:prstGeom prst="rect">
            <a:avLst/>
          </a:prstGeom>
        </p:spPr>
      </p:pic>
    </p:spTree>
    <p:extLst>
      <p:ext uri="{BB962C8B-B14F-4D97-AF65-F5344CB8AC3E}">
        <p14:creationId xmlns:p14="http://schemas.microsoft.com/office/powerpoint/2010/main" val="35695652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431792" y="1397000"/>
            <a:ext cx="3328416"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9184" y="1397000"/>
            <a:ext cx="3328416"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Content Placeholder 13"/>
          <p:cNvSpPr>
            <a:spLocks noGrp="1"/>
          </p:cNvSpPr>
          <p:nvPr>
            <p:ph sz="quarter" idx="18"/>
          </p:nvPr>
        </p:nvSpPr>
        <p:spPr>
          <a:xfrm>
            <a:off x="914400" y="4720990"/>
            <a:ext cx="3328416" cy="1370248"/>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1792" y="4720990"/>
            <a:ext cx="3328416" cy="1370248"/>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9184" y="4720990"/>
            <a:ext cx="3328416" cy="1370248"/>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914400" y="3060985"/>
            <a:ext cx="3328416"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5" name="Picture Placeholder 3"/>
          <p:cNvSpPr>
            <a:spLocks noGrp="1"/>
          </p:cNvSpPr>
          <p:nvPr>
            <p:ph type="pic" sz="quarter" idx="24"/>
          </p:nvPr>
        </p:nvSpPr>
        <p:spPr>
          <a:xfrm>
            <a:off x="4431792" y="3060985"/>
            <a:ext cx="3328416"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7949184" y="3060985"/>
            <a:ext cx="3328416"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7389277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431792" y="1397000"/>
            <a:ext cx="3328416"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9184" y="1397000"/>
            <a:ext cx="3328416"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Content Placeholder 13"/>
          <p:cNvSpPr>
            <a:spLocks noGrp="1"/>
          </p:cNvSpPr>
          <p:nvPr>
            <p:ph sz="quarter" idx="18"/>
          </p:nvPr>
        </p:nvSpPr>
        <p:spPr>
          <a:xfrm>
            <a:off x="914400" y="4720990"/>
            <a:ext cx="3328416" cy="1370248"/>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1792" y="4720990"/>
            <a:ext cx="3328416" cy="1370248"/>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9184" y="4720990"/>
            <a:ext cx="3328416" cy="1370248"/>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914400" y="3060985"/>
            <a:ext cx="3328416"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5" name="Picture Placeholder 3"/>
          <p:cNvSpPr>
            <a:spLocks noGrp="1"/>
          </p:cNvSpPr>
          <p:nvPr>
            <p:ph type="pic" sz="quarter" idx="24"/>
          </p:nvPr>
        </p:nvSpPr>
        <p:spPr>
          <a:xfrm>
            <a:off x="4431792" y="3060985"/>
            <a:ext cx="3328416"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7949184" y="3060985"/>
            <a:ext cx="3328416"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7" name="Text Placeholder 4"/>
          <p:cNvSpPr>
            <a:spLocks noGrp="1"/>
          </p:cNvSpPr>
          <p:nvPr>
            <p:ph type="body" sz="quarter" idx="26"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6659063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5928" y="1397000"/>
            <a:ext cx="5085589"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3538" y="1397000"/>
            <a:ext cx="5085589"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Content Placeholder 13"/>
          <p:cNvSpPr>
            <a:spLocks noGrp="1"/>
          </p:cNvSpPr>
          <p:nvPr>
            <p:ph sz="quarter" idx="18"/>
          </p:nvPr>
        </p:nvSpPr>
        <p:spPr>
          <a:xfrm>
            <a:off x="914400" y="4704410"/>
            <a:ext cx="5084064" cy="1339207"/>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3536" y="4704410"/>
            <a:ext cx="5084064" cy="1339207"/>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915928" y="3060985"/>
            <a:ext cx="5085589"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Picture Placeholder 3"/>
          <p:cNvSpPr>
            <a:spLocks noGrp="1"/>
          </p:cNvSpPr>
          <p:nvPr>
            <p:ph type="pic" sz="quarter" idx="25"/>
          </p:nvPr>
        </p:nvSpPr>
        <p:spPr>
          <a:xfrm>
            <a:off x="6193538" y="3060985"/>
            <a:ext cx="5085589"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5004909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5928" y="1397000"/>
            <a:ext cx="5085589"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3538" y="1397000"/>
            <a:ext cx="5085589"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Content Placeholder 13"/>
          <p:cNvSpPr>
            <a:spLocks noGrp="1"/>
          </p:cNvSpPr>
          <p:nvPr>
            <p:ph sz="quarter" idx="18"/>
          </p:nvPr>
        </p:nvSpPr>
        <p:spPr>
          <a:xfrm>
            <a:off x="914400" y="4704410"/>
            <a:ext cx="5084064" cy="1339207"/>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3536" y="4704410"/>
            <a:ext cx="5084064" cy="1339207"/>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915928" y="3060985"/>
            <a:ext cx="5085589"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Picture Placeholder 3"/>
          <p:cNvSpPr>
            <a:spLocks noGrp="1"/>
          </p:cNvSpPr>
          <p:nvPr>
            <p:ph type="pic" sz="quarter" idx="25"/>
          </p:nvPr>
        </p:nvSpPr>
        <p:spPr>
          <a:xfrm>
            <a:off x="6193538" y="3060985"/>
            <a:ext cx="5085589" cy="1472184"/>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2" name="Text Placeholder 4"/>
          <p:cNvSpPr>
            <a:spLocks noGrp="1"/>
          </p:cNvSpPr>
          <p:nvPr>
            <p:ph type="body" sz="quarter" idx="26"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0887521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3556000" y="1396999"/>
            <a:ext cx="2438400" cy="4266109"/>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7600" y="1396999"/>
            <a:ext cx="2438400" cy="4266109"/>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9200" y="1396999"/>
            <a:ext cx="2438400" cy="4266109"/>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914402" y="4822880"/>
            <a:ext cx="2441449" cy="840230"/>
          </a:xfrm>
          <a:prstGeom prst="rect">
            <a:avLst/>
          </a:prstGeo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985" y="4822880"/>
            <a:ext cx="2441449" cy="840230"/>
          </a:xfrm>
          <a:prstGeom prst="rect">
            <a:avLst/>
          </a:prstGeo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5570" y="4822880"/>
            <a:ext cx="2441449" cy="840230"/>
          </a:xfrm>
          <a:prstGeom prst="rect">
            <a:avLst/>
          </a:prstGeo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6153" y="4822880"/>
            <a:ext cx="2441449" cy="840230"/>
          </a:xfrm>
          <a:prstGeom prst="rect">
            <a:avLst/>
          </a:prstGeo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945624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3556000" y="1396999"/>
            <a:ext cx="2438400" cy="4266109"/>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7600" y="1396999"/>
            <a:ext cx="2438400" cy="4266109"/>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9200" y="1396999"/>
            <a:ext cx="2438400" cy="4266109"/>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914402" y="4822880"/>
            <a:ext cx="2441449" cy="840230"/>
          </a:xfrm>
          <a:prstGeom prst="rect">
            <a:avLst/>
          </a:prstGeo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985" y="4822880"/>
            <a:ext cx="2441449" cy="840230"/>
          </a:xfrm>
          <a:prstGeom prst="rect">
            <a:avLst/>
          </a:prstGeo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5570" y="4822880"/>
            <a:ext cx="2441449" cy="840230"/>
          </a:xfrm>
          <a:prstGeom prst="rect">
            <a:avLst/>
          </a:prstGeo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6153" y="4822880"/>
            <a:ext cx="2441449" cy="840230"/>
          </a:xfrm>
          <a:prstGeom prst="rect">
            <a:avLst/>
          </a:prstGeo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1321252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431792" y="1396999"/>
            <a:ext cx="3328416" cy="4266109"/>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9184" y="1396999"/>
            <a:ext cx="3328416" cy="4266109"/>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914400" y="5053712"/>
            <a:ext cx="3328416" cy="609398"/>
          </a:xfrm>
          <a:prstGeom prst="rect">
            <a:avLst/>
          </a:prstGeo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1792" y="5053712"/>
            <a:ext cx="3328416" cy="609398"/>
          </a:xfrm>
          <a:prstGeom prst="rect">
            <a:avLst/>
          </a:prstGeo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9184" y="5053712"/>
            <a:ext cx="3328416" cy="609398"/>
          </a:xfrm>
          <a:prstGeom prst="rect">
            <a:avLst/>
          </a:prstGeo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72718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431792" y="1396999"/>
            <a:ext cx="3328416" cy="4266109"/>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9184" y="1396999"/>
            <a:ext cx="3328416" cy="4266109"/>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914400" y="5053712"/>
            <a:ext cx="3328416" cy="609398"/>
          </a:xfrm>
          <a:prstGeom prst="rect">
            <a:avLst/>
          </a:prstGeo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1792" y="5053712"/>
            <a:ext cx="3328416" cy="609398"/>
          </a:xfrm>
          <a:prstGeom prst="rect">
            <a:avLst/>
          </a:prstGeo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9184" y="5053712"/>
            <a:ext cx="3328416" cy="609398"/>
          </a:xfrm>
          <a:prstGeom prst="rect">
            <a:avLst/>
          </a:prstGeo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6333179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2" y="1396999"/>
            <a:ext cx="5085589" cy="4266109"/>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2014" y="1396999"/>
            <a:ext cx="5085589" cy="4266109"/>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914400" y="5053712"/>
            <a:ext cx="5084064" cy="609398"/>
          </a:xfrm>
          <a:prstGeom prst="rect">
            <a:avLst/>
          </a:prstGeo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3536" y="5053712"/>
            <a:ext cx="5084064" cy="609398"/>
          </a:xfrm>
          <a:prstGeom prst="rect">
            <a:avLst/>
          </a:prstGeo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7" name="Text Placeholder 4"/>
          <p:cNvSpPr>
            <a:spLocks noGrp="1"/>
          </p:cNvSpPr>
          <p:nvPr>
            <p:ph type="body" sz="quarter" idx="18"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9447445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2" y="1396999"/>
            <a:ext cx="5085589" cy="4266109"/>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2014" y="1396999"/>
            <a:ext cx="5085589" cy="4266109"/>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914400" y="5053712"/>
            <a:ext cx="5084064" cy="609398"/>
          </a:xfrm>
          <a:prstGeom prst="rect">
            <a:avLst/>
          </a:prstGeo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3536" y="5053712"/>
            <a:ext cx="5084064" cy="609398"/>
          </a:xfrm>
          <a:prstGeom prst="rect">
            <a:avLst/>
          </a:prstGeo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9425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3029"/>
            <a:ext cx="5181600" cy="4623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553029"/>
            <a:ext cx="5181600" cy="4623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9"/>
          <p:cNvSpPr>
            <a:spLocks noGrp="1"/>
          </p:cNvSpPr>
          <p:nvPr>
            <p:ph type="title"/>
          </p:nvPr>
        </p:nvSpPr>
        <p:spPr>
          <a:xfrm>
            <a:off x="838200" y="246743"/>
            <a:ext cx="10757453" cy="1148908"/>
          </a:xfrm>
        </p:spPr>
        <p:txBody>
          <a:bodyPr/>
          <a:lstStyle>
            <a:lvl1pPr>
              <a:defRPr spc="-100" baseline="0">
                <a:ln>
                  <a:noFill/>
                </a:ln>
              </a:defRPr>
            </a:lvl1pPr>
          </a:lstStyle>
          <a:p>
            <a:r>
              <a:rPr lang="en-US"/>
              <a:t>Click to edit Master title style</a:t>
            </a:r>
            <a:endParaRPr lang="en-GB"/>
          </a:p>
        </p:txBody>
      </p:sp>
      <p:sp>
        <p:nvSpPr>
          <p:cNvPr id="17" name="Rectangle 16"/>
          <p:cNvSpPr/>
          <p:nvPr/>
        </p:nvSpPr>
        <p:spPr>
          <a:xfrm>
            <a:off x="0" y="0"/>
            <a:ext cx="12192000" cy="1397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6035" y="6306584"/>
            <a:ext cx="2650435" cy="400533"/>
          </a:xfrm>
          <a:prstGeom prst="rect">
            <a:avLst/>
          </a:prstGeom>
        </p:spPr>
      </p:pic>
    </p:spTree>
    <p:extLst>
      <p:ext uri="{BB962C8B-B14F-4D97-AF65-F5344CB8AC3E}">
        <p14:creationId xmlns:p14="http://schemas.microsoft.com/office/powerpoint/2010/main" val="2422649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3556000" y="1397000"/>
            <a:ext cx="2438400" cy="2644068"/>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7600" y="1397000"/>
            <a:ext cx="2438400" cy="2644068"/>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9200" y="1397000"/>
            <a:ext cx="2438400" cy="2644068"/>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914402" y="3200839"/>
            <a:ext cx="2441449" cy="840230"/>
          </a:xfrm>
          <a:prstGeom prst="rect">
            <a:avLst/>
          </a:prstGeo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985" y="3200839"/>
            <a:ext cx="2441449" cy="840230"/>
          </a:xfrm>
          <a:prstGeom prst="rect">
            <a:avLst/>
          </a:prstGeo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5570" y="3200839"/>
            <a:ext cx="2441449" cy="840230"/>
          </a:xfrm>
          <a:prstGeom prst="rect">
            <a:avLst/>
          </a:prstGeo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6153" y="3200839"/>
            <a:ext cx="2441449" cy="840230"/>
          </a:xfrm>
          <a:prstGeom prst="rect">
            <a:avLst/>
          </a:prstGeo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914402" y="4212305"/>
            <a:ext cx="2441449" cy="1713558"/>
          </a:xfrm>
          <a:prstGeom prst="rect">
            <a:avLst/>
          </a:prstGeom>
        </p:spPr>
        <p:txBody>
          <a:bodyPr/>
          <a:lstStyle>
            <a:lvl1pPr marL="0" indent="0">
              <a:buNone/>
              <a:defRPr sz="1050"/>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3554985" y="4212305"/>
            <a:ext cx="2441449" cy="1713558"/>
          </a:xfrm>
          <a:prstGeom prst="rect">
            <a:avLst/>
          </a:prstGeom>
        </p:spPr>
        <p:txBody>
          <a:bodyPr>
            <a:normAutofit/>
          </a:bodyPr>
          <a:lstStyle>
            <a:lvl1pPr marL="0" indent="0">
              <a:buNone/>
              <a:defRPr sz="1050"/>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6195570" y="4212305"/>
            <a:ext cx="2441449" cy="1713558"/>
          </a:xfrm>
          <a:prstGeom prst="rect">
            <a:avLst/>
          </a:prstGeom>
        </p:spPr>
        <p:txBody>
          <a:bodyPr>
            <a:normAutofit/>
          </a:bodyPr>
          <a:lstStyle>
            <a:lvl1pPr marL="0" indent="0">
              <a:buNone/>
              <a:defRPr sz="1050"/>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8836153" y="4212305"/>
            <a:ext cx="2441449" cy="1713558"/>
          </a:xfrm>
          <a:prstGeom prst="rect">
            <a:avLst/>
          </a:prstGeom>
        </p:spPr>
        <p:txBody>
          <a:bodyPr>
            <a:normAutofit/>
          </a:bodyPr>
          <a:lstStyle>
            <a:lvl1pPr marL="0" indent="0">
              <a:buNone/>
              <a:defRPr sz="1050"/>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5509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3556000" y="1397000"/>
            <a:ext cx="2438400" cy="2644068"/>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7600" y="1397000"/>
            <a:ext cx="2438400" cy="2644068"/>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9200" y="1397000"/>
            <a:ext cx="2438400" cy="2644068"/>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914402" y="3200839"/>
            <a:ext cx="2441449" cy="840230"/>
          </a:xfrm>
          <a:prstGeom prst="rect">
            <a:avLst/>
          </a:prstGeo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985" y="3200839"/>
            <a:ext cx="2441449" cy="840230"/>
          </a:xfrm>
          <a:prstGeom prst="rect">
            <a:avLst/>
          </a:prstGeo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5570" y="3200839"/>
            <a:ext cx="2441449" cy="840230"/>
          </a:xfrm>
          <a:prstGeom prst="rect">
            <a:avLst/>
          </a:prstGeo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6153" y="3200839"/>
            <a:ext cx="2441449" cy="840230"/>
          </a:xfrm>
          <a:prstGeom prst="rect">
            <a:avLst/>
          </a:prstGeo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914402" y="4212305"/>
            <a:ext cx="2441449" cy="1713558"/>
          </a:xfrm>
          <a:prstGeom prst="rect">
            <a:avLst/>
          </a:prstGeom>
        </p:spPr>
        <p:txBody>
          <a:bodyPr/>
          <a:lstStyle>
            <a:lvl1pPr marL="0" indent="0">
              <a:buNone/>
              <a:defRPr sz="1050"/>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3554985" y="4212305"/>
            <a:ext cx="2441449" cy="1713558"/>
          </a:xfrm>
          <a:prstGeom prst="rect">
            <a:avLst/>
          </a:prstGeom>
        </p:spPr>
        <p:txBody>
          <a:bodyPr>
            <a:normAutofit/>
          </a:bodyPr>
          <a:lstStyle>
            <a:lvl1pPr marL="0" indent="0">
              <a:buNone/>
              <a:defRPr sz="1050"/>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6195570" y="4212305"/>
            <a:ext cx="2441449" cy="1713558"/>
          </a:xfrm>
          <a:prstGeom prst="rect">
            <a:avLst/>
          </a:prstGeom>
        </p:spPr>
        <p:txBody>
          <a:bodyPr>
            <a:normAutofit/>
          </a:bodyPr>
          <a:lstStyle>
            <a:lvl1pPr marL="0" indent="0">
              <a:buNone/>
              <a:defRPr sz="1050"/>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8836153" y="4212305"/>
            <a:ext cx="2441449" cy="1713558"/>
          </a:xfrm>
          <a:prstGeom prst="rect">
            <a:avLst/>
          </a:prstGeom>
        </p:spPr>
        <p:txBody>
          <a:bodyPr>
            <a:normAutofit/>
          </a:bodyPr>
          <a:lstStyle>
            <a:lvl1pPr marL="0" indent="0">
              <a:buNone/>
              <a:defRPr sz="1050"/>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27"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6263514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431792" y="1397000"/>
            <a:ext cx="3328416" cy="2644068"/>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9184" y="1397000"/>
            <a:ext cx="3328416" cy="2644068"/>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914400" y="3431671"/>
            <a:ext cx="3328416" cy="609398"/>
          </a:xfrm>
          <a:prstGeom prst="rect">
            <a:avLst/>
          </a:prstGeo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1792" y="3431671"/>
            <a:ext cx="3328416" cy="609398"/>
          </a:xfrm>
          <a:prstGeom prst="rect">
            <a:avLst/>
          </a:prstGeo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9184" y="3431671"/>
            <a:ext cx="3328416" cy="609398"/>
          </a:xfrm>
          <a:prstGeom prst="rect">
            <a:avLst/>
          </a:prstGeo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914400" y="4212305"/>
            <a:ext cx="3328416" cy="175069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431792" y="4212305"/>
            <a:ext cx="3328416" cy="175069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7949184" y="4212305"/>
            <a:ext cx="3328416" cy="175069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24"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0087343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431792" y="1397000"/>
            <a:ext cx="3328416" cy="2644068"/>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9184" y="1397000"/>
            <a:ext cx="3328416" cy="2644068"/>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914400" y="3431671"/>
            <a:ext cx="3328416" cy="609398"/>
          </a:xfrm>
          <a:prstGeom prst="rect">
            <a:avLst/>
          </a:prstGeo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1792" y="3431671"/>
            <a:ext cx="3328416" cy="609398"/>
          </a:xfrm>
          <a:prstGeom prst="rect">
            <a:avLst/>
          </a:prstGeo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9184" y="3431671"/>
            <a:ext cx="3328416" cy="609398"/>
          </a:xfrm>
          <a:prstGeom prst="rect">
            <a:avLst/>
          </a:prstGeo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914400" y="4212305"/>
            <a:ext cx="3328416" cy="175069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431792" y="4212305"/>
            <a:ext cx="3328416" cy="175069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7949184" y="4212305"/>
            <a:ext cx="3328416" cy="1750692"/>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16172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2" y="1397000"/>
            <a:ext cx="5085589" cy="2644068"/>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2014" y="1397000"/>
            <a:ext cx="5085589" cy="2644068"/>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914400" y="3431671"/>
            <a:ext cx="5084064" cy="609398"/>
          </a:xfrm>
          <a:prstGeom prst="rect">
            <a:avLst/>
          </a:prstGeo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3536" y="3431671"/>
            <a:ext cx="5084064" cy="609398"/>
          </a:xfrm>
          <a:prstGeom prst="rect">
            <a:avLst/>
          </a:prstGeo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914400" y="4212305"/>
            <a:ext cx="5084064" cy="1703066"/>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6193536" y="4212305"/>
            <a:ext cx="5084064" cy="1703066"/>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52557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914402" y="1397000"/>
            <a:ext cx="5085589" cy="2644068"/>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2014" y="1397000"/>
            <a:ext cx="5085589" cy="2644068"/>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914400" y="3431671"/>
            <a:ext cx="5084064" cy="609398"/>
          </a:xfrm>
          <a:prstGeom prst="rect">
            <a:avLst/>
          </a:prstGeo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3536" y="3431671"/>
            <a:ext cx="5084064" cy="609398"/>
          </a:xfrm>
          <a:prstGeom prst="rect">
            <a:avLst/>
          </a:prstGeo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81" indent="-128591">
              <a:defRPr sz="1050">
                <a:solidFill>
                  <a:srgbClr val="FFFFFF"/>
                </a:solidFill>
              </a:defRPr>
            </a:lvl3pPr>
            <a:lvl4pPr marL="385773" indent="-128591">
              <a:defRPr sz="1050">
                <a:solidFill>
                  <a:srgbClr val="FFFFFF"/>
                </a:solidFill>
              </a:defRPr>
            </a:lvl4pPr>
            <a:lvl5pPr marL="557227" indent="-171455">
              <a:defRPr sz="105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914400" y="4212305"/>
            <a:ext cx="5084064" cy="1703066"/>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6193536" y="4212305"/>
            <a:ext cx="5084064" cy="1703066"/>
          </a:xfrm>
          <a:prstGeom prst="rect">
            <a:avLst/>
          </a:prstGeom>
        </p:spPr>
        <p:txBody>
          <a:bodyPr/>
          <a:lstStyle>
            <a:lvl1pPr marL="0" indent="0">
              <a:buNone/>
              <a:defRPr sz="1575"/>
            </a:lvl1pPr>
            <a:lvl2pPr marL="128591" indent="-128591">
              <a:buFont typeface="Arial" panose="020B0604020202020204" pitchFamily="34" charset="0"/>
              <a:buChar char="•"/>
              <a:defRPr sz="1050"/>
            </a:lvl2pPr>
            <a:lvl3pPr marL="257181" indent="-128591">
              <a:defRPr sz="1050"/>
            </a:lvl3pPr>
            <a:lvl4pPr marL="385773" indent="-128591">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23"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567811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14" name="Content Placeholder 13"/>
          <p:cNvSpPr>
            <a:spLocks noGrp="1"/>
          </p:cNvSpPr>
          <p:nvPr>
            <p:ph sz="quarter" idx="18" hasCustomPrompt="1"/>
          </p:nvPr>
        </p:nvSpPr>
        <p:spPr>
          <a:xfrm>
            <a:off x="1637917" y="1639789"/>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483711" y="1639790"/>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28" name="Content Placeholder 13"/>
          <p:cNvSpPr>
            <a:spLocks noGrp="1"/>
          </p:cNvSpPr>
          <p:nvPr>
            <p:ph sz="quarter" idx="20" hasCustomPrompt="1"/>
          </p:nvPr>
        </p:nvSpPr>
        <p:spPr>
          <a:xfrm>
            <a:off x="4546241" y="1639789"/>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2033" y="1639790"/>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30" name="Content Placeholder 13"/>
          <p:cNvSpPr>
            <a:spLocks noGrp="1"/>
          </p:cNvSpPr>
          <p:nvPr>
            <p:ph sz="quarter" idx="22" hasCustomPrompt="1"/>
          </p:nvPr>
        </p:nvSpPr>
        <p:spPr>
          <a:xfrm>
            <a:off x="7454564" y="1639789"/>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300356" y="1639790"/>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p>
        </p:txBody>
      </p:sp>
      <p:sp>
        <p:nvSpPr>
          <p:cNvPr id="32" name="Content Placeholder 13"/>
          <p:cNvSpPr>
            <a:spLocks noGrp="1"/>
          </p:cNvSpPr>
          <p:nvPr>
            <p:ph sz="quarter" idx="24" hasCustomPrompt="1"/>
          </p:nvPr>
        </p:nvSpPr>
        <p:spPr>
          <a:xfrm>
            <a:off x="10362888" y="1639789"/>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153548"/>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34" name="Content Placeholder 13"/>
          <p:cNvSpPr>
            <a:spLocks noGrp="1"/>
          </p:cNvSpPr>
          <p:nvPr>
            <p:ph sz="quarter" idx="26" hasCustomPrompt="1"/>
          </p:nvPr>
        </p:nvSpPr>
        <p:spPr>
          <a:xfrm>
            <a:off x="1637917" y="3153547"/>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483711" y="3153548"/>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36" name="Content Placeholder 13"/>
          <p:cNvSpPr>
            <a:spLocks noGrp="1"/>
          </p:cNvSpPr>
          <p:nvPr>
            <p:ph sz="quarter" idx="28" hasCustomPrompt="1"/>
          </p:nvPr>
        </p:nvSpPr>
        <p:spPr>
          <a:xfrm>
            <a:off x="4546241" y="3153547"/>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2033" y="3153548"/>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38" name="Content Placeholder 13"/>
          <p:cNvSpPr>
            <a:spLocks noGrp="1"/>
          </p:cNvSpPr>
          <p:nvPr>
            <p:ph sz="quarter" idx="30" hasCustomPrompt="1"/>
          </p:nvPr>
        </p:nvSpPr>
        <p:spPr>
          <a:xfrm>
            <a:off x="7454564" y="3153547"/>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300356" y="3153548"/>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p>
        </p:txBody>
      </p:sp>
      <p:sp>
        <p:nvSpPr>
          <p:cNvPr id="40" name="Content Placeholder 13"/>
          <p:cNvSpPr>
            <a:spLocks noGrp="1"/>
          </p:cNvSpPr>
          <p:nvPr>
            <p:ph sz="quarter" idx="32" hasCustomPrompt="1"/>
          </p:nvPr>
        </p:nvSpPr>
        <p:spPr>
          <a:xfrm>
            <a:off x="10362888" y="3153547"/>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387" y="4667305"/>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42" name="Content Placeholder 13"/>
          <p:cNvSpPr>
            <a:spLocks noGrp="1"/>
          </p:cNvSpPr>
          <p:nvPr>
            <p:ph sz="quarter" idx="34" hasCustomPrompt="1"/>
          </p:nvPr>
        </p:nvSpPr>
        <p:spPr>
          <a:xfrm>
            <a:off x="1637917" y="4667304"/>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483711" y="4667305"/>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44" name="Content Placeholder 13"/>
          <p:cNvSpPr>
            <a:spLocks noGrp="1"/>
          </p:cNvSpPr>
          <p:nvPr>
            <p:ph sz="quarter" idx="36" hasCustomPrompt="1"/>
          </p:nvPr>
        </p:nvSpPr>
        <p:spPr>
          <a:xfrm>
            <a:off x="4546241" y="4667304"/>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2033" y="4667305"/>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46" name="Content Placeholder 13"/>
          <p:cNvSpPr>
            <a:spLocks noGrp="1"/>
          </p:cNvSpPr>
          <p:nvPr>
            <p:ph sz="quarter" idx="38" hasCustomPrompt="1"/>
          </p:nvPr>
        </p:nvSpPr>
        <p:spPr>
          <a:xfrm>
            <a:off x="7454564" y="4667304"/>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300356" y="4667305"/>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p>
        </p:txBody>
      </p:sp>
      <p:sp>
        <p:nvSpPr>
          <p:cNvPr id="48" name="Content Placeholder 13"/>
          <p:cNvSpPr>
            <a:spLocks noGrp="1"/>
          </p:cNvSpPr>
          <p:nvPr>
            <p:ph sz="quarter" idx="40" hasCustomPrompt="1"/>
          </p:nvPr>
        </p:nvSpPr>
        <p:spPr>
          <a:xfrm>
            <a:off x="10362888" y="4667304"/>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3676398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14" name="Content Placeholder 13"/>
          <p:cNvSpPr>
            <a:spLocks noGrp="1"/>
          </p:cNvSpPr>
          <p:nvPr>
            <p:ph sz="quarter" idx="18" hasCustomPrompt="1"/>
          </p:nvPr>
        </p:nvSpPr>
        <p:spPr>
          <a:xfrm>
            <a:off x="1637917" y="1639789"/>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483711" y="1639790"/>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28" name="Content Placeholder 13"/>
          <p:cNvSpPr>
            <a:spLocks noGrp="1"/>
          </p:cNvSpPr>
          <p:nvPr>
            <p:ph sz="quarter" idx="20" hasCustomPrompt="1"/>
          </p:nvPr>
        </p:nvSpPr>
        <p:spPr>
          <a:xfrm>
            <a:off x="4546241" y="1639789"/>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2033" y="1639790"/>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30" name="Content Placeholder 13"/>
          <p:cNvSpPr>
            <a:spLocks noGrp="1"/>
          </p:cNvSpPr>
          <p:nvPr>
            <p:ph sz="quarter" idx="22" hasCustomPrompt="1"/>
          </p:nvPr>
        </p:nvSpPr>
        <p:spPr>
          <a:xfrm>
            <a:off x="7454564" y="1639789"/>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300356" y="1639790"/>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p>
        </p:txBody>
      </p:sp>
      <p:sp>
        <p:nvSpPr>
          <p:cNvPr id="32" name="Content Placeholder 13"/>
          <p:cNvSpPr>
            <a:spLocks noGrp="1"/>
          </p:cNvSpPr>
          <p:nvPr>
            <p:ph sz="quarter" idx="24" hasCustomPrompt="1"/>
          </p:nvPr>
        </p:nvSpPr>
        <p:spPr>
          <a:xfrm>
            <a:off x="10362888" y="1639789"/>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153548"/>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34" name="Content Placeholder 13"/>
          <p:cNvSpPr>
            <a:spLocks noGrp="1"/>
          </p:cNvSpPr>
          <p:nvPr>
            <p:ph sz="quarter" idx="26" hasCustomPrompt="1"/>
          </p:nvPr>
        </p:nvSpPr>
        <p:spPr>
          <a:xfrm>
            <a:off x="1637917" y="3153547"/>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483711" y="3153548"/>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36" name="Content Placeholder 13"/>
          <p:cNvSpPr>
            <a:spLocks noGrp="1"/>
          </p:cNvSpPr>
          <p:nvPr>
            <p:ph sz="quarter" idx="28" hasCustomPrompt="1"/>
          </p:nvPr>
        </p:nvSpPr>
        <p:spPr>
          <a:xfrm>
            <a:off x="4546241" y="3153547"/>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2033" y="3153548"/>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38" name="Content Placeholder 13"/>
          <p:cNvSpPr>
            <a:spLocks noGrp="1"/>
          </p:cNvSpPr>
          <p:nvPr>
            <p:ph sz="quarter" idx="30" hasCustomPrompt="1"/>
          </p:nvPr>
        </p:nvSpPr>
        <p:spPr>
          <a:xfrm>
            <a:off x="7454564" y="3153547"/>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300356" y="3153548"/>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p>
        </p:txBody>
      </p:sp>
      <p:sp>
        <p:nvSpPr>
          <p:cNvPr id="40" name="Content Placeholder 13"/>
          <p:cNvSpPr>
            <a:spLocks noGrp="1"/>
          </p:cNvSpPr>
          <p:nvPr>
            <p:ph sz="quarter" idx="32" hasCustomPrompt="1"/>
          </p:nvPr>
        </p:nvSpPr>
        <p:spPr>
          <a:xfrm>
            <a:off x="10362888" y="3153547"/>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387" y="4667305"/>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42" name="Content Placeholder 13"/>
          <p:cNvSpPr>
            <a:spLocks noGrp="1"/>
          </p:cNvSpPr>
          <p:nvPr>
            <p:ph sz="quarter" idx="34" hasCustomPrompt="1"/>
          </p:nvPr>
        </p:nvSpPr>
        <p:spPr>
          <a:xfrm>
            <a:off x="1637917" y="4667304"/>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483711" y="4667305"/>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44" name="Content Placeholder 13"/>
          <p:cNvSpPr>
            <a:spLocks noGrp="1"/>
          </p:cNvSpPr>
          <p:nvPr>
            <p:ph sz="quarter" idx="36" hasCustomPrompt="1"/>
          </p:nvPr>
        </p:nvSpPr>
        <p:spPr>
          <a:xfrm>
            <a:off x="4546241" y="4667304"/>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2033" y="4667305"/>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46" name="Content Placeholder 13"/>
          <p:cNvSpPr>
            <a:spLocks noGrp="1"/>
          </p:cNvSpPr>
          <p:nvPr>
            <p:ph sz="quarter" idx="38" hasCustomPrompt="1"/>
          </p:nvPr>
        </p:nvSpPr>
        <p:spPr>
          <a:xfrm>
            <a:off x="7454564" y="4667304"/>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300356" y="4667305"/>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p>
        </p:txBody>
      </p:sp>
      <p:sp>
        <p:nvSpPr>
          <p:cNvPr id="48" name="Content Placeholder 13"/>
          <p:cNvSpPr>
            <a:spLocks noGrp="1"/>
          </p:cNvSpPr>
          <p:nvPr>
            <p:ph sz="quarter" idx="40" hasCustomPrompt="1"/>
          </p:nvPr>
        </p:nvSpPr>
        <p:spPr>
          <a:xfrm>
            <a:off x="10362888" y="4667304"/>
            <a:ext cx="1379228"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2758665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14" name="Content Placeholder 13"/>
          <p:cNvSpPr>
            <a:spLocks noGrp="1"/>
          </p:cNvSpPr>
          <p:nvPr>
            <p:ph sz="quarter" idx="18" hasCustomPrompt="1"/>
          </p:nvPr>
        </p:nvSpPr>
        <p:spPr>
          <a:xfrm>
            <a:off x="1637918" y="1639789"/>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60325" y="1639790"/>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28" name="Content Placeholder 13"/>
          <p:cNvSpPr>
            <a:spLocks noGrp="1"/>
          </p:cNvSpPr>
          <p:nvPr>
            <p:ph sz="quarter" idx="20" hasCustomPrompt="1"/>
          </p:nvPr>
        </p:nvSpPr>
        <p:spPr>
          <a:xfrm>
            <a:off x="5426634" y="1639789"/>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3" y="1639789"/>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30" name="Content Placeholder 13"/>
          <p:cNvSpPr>
            <a:spLocks noGrp="1"/>
          </p:cNvSpPr>
          <p:nvPr>
            <p:ph sz="quarter" idx="22" hasCustomPrompt="1"/>
          </p:nvPr>
        </p:nvSpPr>
        <p:spPr>
          <a:xfrm>
            <a:off x="9215351" y="1639789"/>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153548"/>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34" name="Content Placeholder 13"/>
          <p:cNvSpPr>
            <a:spLocks noGrp="1"/>
          </p:cNvSpPr>
          <p:nvPr>
            <p:ph sz="quarter" idx="26" hasCustomPrompt="1"/>
          </p:nvPr>
        </p:nvSpPr>
        <p:spPr>
          <a:xfrm>
            <a:off x="1637918" y="3153547"/>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60325" y="3153548"/>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36" name="Content Placeholder 13"/>
          <p:cNvSpPr>
            <a:spLocks noGrp="1"/>
          </p:cNvSpPr>
          <p:nvPr>
            <p:ph sz="quarter" idx="28" hasCustomPrompt="1"/>
          </p:nvPr>
        </p:nvSpPr>
        <p:spPr>
          <a:xfrm>
            <a:off x="5426634" y="3153547"/>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3" y="3153547"/>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38" name="Content Placeholder 13"/>
          <p:cNvSpPr>
            <a:spLocks noGrp="1"/>
          </p:cNvSpPr>
          <p:nvPr>
            <p:ph sz="quarter" idx="30" hasCustomPrompt="1"/>
          </p:nvPr>
        </p:nvSpPr>
        <p:spPr>
          <a:xfrm>
            <a:off x="9215351" y="3153547"/>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387" y="4667305"/>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42" name="Content Placeholder 13"/>
          <p:cNvSpPr>
            <a:spLocks noGrp="1"/>
          </p:cNvSpPr>
          <p:nvPr>
            <p:ph sz="quarter" idx="34" hasCustomPrompt="1"/>
          </p:nvPr>
        </p:nvSpPr>
        <p:spPr>
          <a:xfrm>
            <a:off x="1637918" y="4667304"/>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60325" y="4667305"/>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44" name="Content Placeholder 13"/>
          <p:cNvSpPr>
            <a:spLocks noGrp="1"/>
          </p:cNvSpPr>
          <p:nvPr>
            <p:ph sz="quarter" idx="36" hasCustomPrompt="1"/>
          </p:nvPr>
        </p:nvSpPr>
        <p:spPr>
          <a:xfrm>
            <a:off x="5426634" y="4667304"/>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145263" y="4667304"/>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46" name="Content Placeholder 13"/>
          <p:cNvSpPr>
            <a:spLocks noGrp="1"/>
          </p:cNvSpPr>
          <p:nvPr>
            <p:ph sz="quarter" idx="38" hasCustomPrompt="1"/>
          </p:nvPr>
        </p:nvSpPr>
        <p:spPr>
          <a:xfrm>
            <a:off x="9215351" y="4667304"/>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9948511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14" name="Content Placeholder 13"/>
          <p:cNvSpPr>
            <a:spLocks noGrp="1"/>
          </p:cNvSpPr>
          <p:nvPr>
            <p:ph sz="quarter" idx="18" hasCustomPrompt="1"/>
          </p:nvPr>
        </p:nvSpPr>
        <p:spPr>
          <a:xfrm>
            <a:off x="1637918" y="1639789"/>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60325" y="1639790"/>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28" name="Content Placeholder 13"/>
          <p:cNvSpPr>
            <a:spLocks noGrp="1"/>
          </p:cNvSpPr>
          <p:nvPr>
            <p:ph sz="quarter" idx="20" hasCustomPrompt="1"/>
          </p:nvPr>
        </p:nvSpPr>
        <p:spPr>
          <a:xfrm>
            <a:off x="5426634" y="1639789"/>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3" y="1639789"/>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30" name="Content Placeholder 13"/>
          <p:cNvSpPr>
            <a:spLocks noGrp="1"/>
          </p:cNvSpPr>
          <p:nvPr>
            <p:ph sz="quarter" idx="22" hasCustomPrompt="1"/>
          </p:nvPr>
        </p:nvSpPr>
        <p:spPr>
          <a:xfrm>
            <a:off x="9215351" y="1639789"/>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153548"/>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34" name="Content Placeholder 13"/>
          <p:cNvSpPr>
            <a:spLocks noGrp="1"/>
          </p:cNvSpPr>
          <p:nvPr>
            <p:ph sz="quarter" idx="26" hasCustomPrompt="1"/>
          </p:nvPr>
        </p:nvSpPr>
        <p:spPr>
          <a:xfrm>
            <a:off x="1637918" y="3153547"/>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60325" y="3153548"/>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36" name="Content Placeholder 13"/>
          <p:cNvSpPr>
            <a:spLocks noGrp="1"/>
          </p:cNvSpPr>
          <p:nvPr>
            <p:ph sz="quarter" idx="28" hasCustomPrompt="1"/>
          </p:nvPr>
        </p:nvSpPr>
        <p:spPr>
          <a:xfrm>
            <a:off x="5426634" y="3153547"/>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3" y="3153547"/>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38" name="Content Placeholder 13"/>
          <p:cNvSpPr>
            <a:spLocks noGrp="1"/>
          </p:cNvSpPr>
          <p:nvPr>
            <p:ph sz="quarter" idx="30" hasCustomPrompt="1"/>
          </p:nvPr>
        </p:nvSpPr>
        <p:spPr>
          <a:xfrm>
            <a:off x="9215351" y="3153547"/>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387" y="4667305"/>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42" name="Content Placeholder 13"/>
          <p:cNvSpPr>
            <a:spLocks noGrp="1"/>
          </p:cNvSpPr>
          <p:nvPr>
            <p:ph sz="quarter" idx="34" hasCustomPrompt="1"/>
          </p:nvPr>
        </p:nvSpPr>
        <p:spPr>
          <a:xfrm>
            <a:off x="1637918" y="4667304"/>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60325" y="4667305"/>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44" name="Content Placeholder 13"/>
          <p:cNvSpPr>
            <a:spLocks noGrp="1"/>
          </p:cNvSpPr>
          <p:nvPr>
            <p:ph sz="quarter" idx="36" hasCustomPrompt="1"/>
          </p:nvPr>
        </p:nvSpPr>
        <p:spPr>
          <a:xfrm>
            <a:off x="5426634" y="4667304"/>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145263" y="4667304"/>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46" name="Content Placeholder 13"/>
          <p:cNvSpPr>
            <a:spLocks noGrp="1"/>
          </p:cNvSpPr>
          <p:nvPr>
            <p:ph sz="quarter" idx="38" hasCustomPrompt="1"/>
          </p:nvPr>
        </p:nvSpPr>
        <p:spPr>
          <a:xfrm>
            <a:off x="9215351" y="4667304"/>
            <a:ext cx="2314409" cy="978408"/>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407726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Box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2243" y="4540834"/>
            <a:ext cx="5181600" cy="2051169"/>
          </a:xfrm>
          <a:ln>
            <a:solidFill>
              <a:schemeClr val="accent5"/>
            </a:solidFill>
          </a:ln>
        </p:spPr>
        <p:txBody>
          <a:bodyPr wrap="square" lIns="46800" rIns="46800">
            <a:noAutofit/>
          </a:bodyPr>
          <a:lstStyle>
            <a:lvl1pPr marL="342900" indent="-342900">
              <a:lnSpc>
                <a:spcPct val="100000"/>
              </a:lnSpc>
              <a:spcBef>
                <a:spcPts val="0"/>
              </a:spcBef>
              <a:buFont typeface="Arial" panose="020B0604020202020204" pitchFamily="34" charset="0"/>
              <a:buChar char="•"/>
              <a:defRPr sz="2400">
                <a:solidFill>
                  <a:schemeClr val="accent5"/>
                </a:solidFill>
              </a:defRPr>
            </a:lvl1pPr>
            <a:lvl2pPr>
              <a:lnSpc>
                <a:spcPct val="100000"/>
              </a:lnSpc>
              <a:spcBef>
                <a:spcPts val="0"/>
              </a:spcBef>
              <a:defRPr sz="2000">
                <a:solidFill>
                  <a:schemeClr val="accent5"/>
                </a:solidFill>
              </a:defRPr>
            </a:lvl2pPr>
          </a:lstStyle>
          <a:p>
            <a:pPr lvl="0"/>
            <a:r>
              <a:rPr lang="en-US"/>
              <a:t>Click to edit Master text styles</a:t>
            </a:r>
          </a:p>
          <a:p>
            <a:pPr lvl="1"/>
            <a:r>
              <a:rPr lang="en-US"/>
              <a:t>Second level</a:t>
            </a:r>
          </a:p>
        </p:txBody>
      </p:sp>
      <p:sp>
        <p:nvSpPr>
          <p:cNvPr id="15" name="Title 9"/>
          <p:cNvSpPr>
            <a:spLocks noGrp="1"/>
          </p:cNvSpPr>
          <p:nvPr>
            <p:ph type="title"/>
          </p:nvPr>
        </p:nvSpPr>
        <p:spPr>
          <a:xfrm>
            <a:off x="838200" y="246743"/>
            <a:ext cx="10757453" cy="1148908"/>
          </a:xfrm>
        </p:spPr>
        <p:txBody>
          <a:bodyPr/>
          <a:lstStyle>
            <a:lvl1pPr>
              <a:defRPr spc="-100" baseline="0">
                <a:ln>
                  <a:noFill/>
                </a:ln>
              </a:defRPr>
            </a:lvl1pPr>
          </a:lstStyle>
          <a:p>
            <a:r>
              <a:rPr lang="en-US"/>
              <a:t>Click to edit Master title style</a:t>
            </a:r>
            <a:endParaRPr lang="en-GB"/>
          </a:p>
        </p:txBody>
      </p:sp>
      <p:sp>
        <p:nvSpPr>
          <p:cNvPr id="17" name="Rectangle 16"/>
          <p:cNvSpPr/>
          <p:nvPr/>
        </p:nvSpPr>
        <p:spPr>
          <a:xfrm>
            <a:off x="0" y="0"/>
            <a:ext cx="12192000" cy="1397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p:cNvSpPr>
            <a:spLocks noGrp="1"/>
          </p:cNvSpPr>
          <p:nvPr>
            <p:ph sz="half" idx="12"/>
          </p:nvPr>
        </p:nvSpPr>
        <p:spPr>
          <a:xfrm>
            <a:off x="722243" y="1456903"/>
            <a:ext cx="5181600" cy="430642"/>
          </a:xfrm>
          <a:solidFill>
            <a:schemeClr val="tx1"/>
          </a:solidFill>
          <a:ln>
            <a:solidFill>
              <a:schemeClr val="tx1"/>
            </a:solidFill>
          </a:ln>
        </p:spPr>
        <p:txBody>
          <a:bodyPr anchor="t" anchorCtr="0">
            <a:noAutofit/>
          </a:bodyPr>
          <a:lstStyle>
            <a:lvl1pPr marL="0" indent="0">
              <a:buNone/>
              <a:defRPr sz="2800">
                <a:solidFill>
                  <a:schemeClr val="bg1"/>
                </a:solidFill>
              </a:defRPr>
            </a:lvl1pPr>
          </a:lstStyle>
          <a:p>
            <a:pPr lvl="0"/>
            <a:r>
              <a:rPr lang="en-US"/>
              <a:t>Click to edit Master text styles</a:t>
            </a:r>
          </a:p>
        </p:txBody>
      </p:sp>
      <p:sp>
        <p:nvSpPr>
          <p:cNvPr id="11" name="Content Placeholder 2"/>
          <p:cNvSpPr>
            <a:spLocks noGrp="1"/>
          </p:cNvSpPr>
          <p:nvPr>
            <p:ph sz="half" idx="13"/>
          </p:nvPr>
        </p:nvSpPr>
        <p:spPr>
          <a:xfrm>
            <a:off x="722243" y="1884727"/>
            <a:ext cx="5181600" cy="2051169"/>
          </a:xfrm>
          <a:ln>
            <a:solidFill>
              <a:schemeClr val="tx1"/>
            </a:solidFill>
          </a:ln>
        </p:spPr>
        <p:txBody>
          <a:bodyPr wrap="square" lIns="46800" rIns="46800">
            <a:noAutofit/>
          </a:bodyPr>
          <a:lstStyle>
            <a:lvl1pPr marL="342900" indent="-342900">
              <a:lnSpc>
                <a:spcPct val="100000"/>
              </a:lnSpc>
              <a:spcBef>
                <a:spcPts val="0"/>
              </a:spcBef>
              <a:buFont typeface="Arial" panose="020B0604020202020204" pitchFamily="34" charset="0"/>
              <a:buChar char="•"/>
              <a:defRPr sz="2400">
                <a:solidFill>
                  <a:schemeClr val="tx1"/>
                </a:solidFill>
              </a:defRPr>
            </a:lvl1pPr>
            <a:lvl2pPr>
              <a:lnSpc>
                <a:spcPct val="100000"/>
              </a:lnSpc>
              <a:spcBef>
                <a:spcPts val="0"/>
              </a:spcBef>
              <a:defRPr sz="2000">
                <a:solidFill>
                  <a:schemeClr val="tx1"/>
                </a:solidFill>
              </a:defRPr>
            </a:lvl2pPr>
          </a:lstStyle>
          <a:p>
            <a:pPr lvl="0"/>
            <a:r>
              <a:rPr lang="en-US"/>
              <a:t>Click to edit Master text styles</a:t>
            </a:r>
          </a:p>
          <a:p>
            <a:pPr lvl="1"/>
            <a:r>
              <a:rPr lang="en-US"/>
              <a:t>Second level</a:t>
            </a:r>
          </a:p>
        </p:txBody>
      </p:sp>
      <p:sp>
        <p:nvSpPr>
          <p:cNvPr id="12" name="Content Placeholder 2"/>
          <p:cNvSpPr>
            <a:spLocks noGrp="1"/>
          </p:cNvSpPr>
          <p:nvPr>
            <p:ph sz="half" idx="14"/>
          </p:nvPr>
        </p:nvSpPr>
        <p:spPr>
          <a:xfrm>
            <a:off x="722243" y="4111073"/>
            <a:ext cx="5181600" cy="430642"/>
          </a:xfrm>
          <a:solidFill>
            <a:schemeClr val="accent5"/>
          </a:solidFill>
          <a:ln>
            <a:solidFill>
              <a:schemeClr val="accent5"/>
            </a:solidFill>
          </a:ln>
        </p:spPr>
        <p:txBody>
          <a:bodyPr anchor="t" anchorCtr="0">
            <a:noAutofit/>
          </a:bodyPr>
          <a:lstStyle>
            <a:lvl1pPr marL="0" indent="0">
              <a:buNone/>
              <a:defRPr sz="2800">
                <a:solidFill>
                  <a:schemeClr val="bg1"/>
                </a:solidFill>
              </a:defRPr>
            </a:lvl1pPr>
          </a:lstStyle>
          <a:p>
            <a:pPr lvl="0"/>
            <a:r>
              <a:rPr lang="en-US"/>
              <a:t>Click to edit Master text styles</a:t>
            </a:r>
          </a:p>
        </p:txBody>
      </p:sp>
      <p:sp>
        <p:nvSpPr>
          <p:cNvPr id="13" name="Content Placeholder 2"/>
          <p:cNvSpPr>
            <a:spLocks noGrp="1"/>
          </p:cNvSpPr>
          <p:nvPr>
            <p:ph sz="half" idx="15"/>
          </p:nvPr>
        </p:nvSpPr>
        <p:spPr>
          <a:xfrm>
            <a:off x="6324600" y="4540834"/>
            <a:ext cx="5181600" cy="2051169"/>
          </a:xfrm>
          <a:ln>
            <a:solidFill>
              <a:schemeClr val="accent4"/>
            </a:solidFill>
          </a:ln>
        </p:spPr>
        <p:txBody>
          <a:bodyPr wrap="square" lIns="46800" rIns="46800">
            <a:noAutofit/>
          </a:bodyPr>
          <a:lstStyle>
            <a:lvl1pPr marL="342900" indent="-342900">
              <a:lnSpc>
                <a:spcPct val="100000"/>
              </a:lnSpc>
              <a:spcBef>
                <a:spcPts val="0"/>
              </a:spcBef>
              <a:buFont typeface="Arial" panose="020B0604020202020204" pitchFamily="34" charset="0"/>
              <a:buChar char="•"/>
              <a:defRPr sz="2400">
                <a:solidFill>
                  <a:schemeClr val="accent4"/>
                </a:solidFill>
              </a:defRPr>
            </a:lvl1pPr>
            <a:lvl2pPr>
              <a:lnSpc>
                <a:spcPct val="100000"/>
              </a:lnSpc>
              <a:spcBef>
                <a:spcPts val="0"/>
              </a:spcBef>
              <a:defRPr sz="2000">
                <a:solidFill>
                  <a:schemeClr val="accent4"/>
                </a:solidFill>
              </a:defRPr>
            </a:lvl2pPr>
          </a:lstStyle>
          <a:p>
            <a:pPr lvl="0"/>
            <a:r>
              <a:rPr lang="en-US"/>
              <a:t>Click to edit Master text styles</a:t>
            </a:r>
          </a:p>
          <a:p>
            <a:pPr lvl="1"/>
            <a:r>
              <a:rPr lang="en-US"/>
              <a:t>Second level</a:t>
            </a:r>
          </a:p>
        </p:txBody>
      </p:sp>
      <p:sp>
        <p:nvSpPr>
          <p:cNvPr id="14" name="Content Placeholder 2"/>
          <p:cNvSpPr>
            <a:spLocks noGrp="1"/>
          </p:cNvSpPr>
          <p:nvPr>
            <p:ph sz="half" idx="16"/>
          </p:nvPr>
        </p:nvSpPr>
        <p:spPr>
          <a:xfrm>
            <a:off x="6324600" y="4111073"/>
            <a:ext cx="5181600" cy="430642"/>
          </a:xfrm>
          <a:solidFill>
            <a:schemeClr val="accent4"/>
          </a:solidFill>
          <a:ln>
            <a:solidFill>
              <a:schemeClr val="accent4"/>
            </a:solidFill>
          </a:ln>
        </p:spPr>
        <p:txBody>
          <a:bodyPr anchor="t" anchorCtr="0">
            <a:noAutofit/>
          </a:bodyPr>
          <a:lstStyle>
            <a:lvl1pPr marL="0" indent="0">
              <a:buNone/>
              <a:defRPr sz="2800">
                <a:solidFill>
                  <a:schemeClr val="bg1"/>
                </a:solidFill>
              </a:defRPr>
            </a:lvl1pPr>
          </a:lstStyle>
          <a:p>
            <a:pPr lvl="0"/>
            <a:r>
              <a:rPr lang="en-US"/>
              <a:t>Click to edit Master text styles</a:t>
            </a:r>
          </a:p>
        </p:txBody>
      </p:sp>
      <p:sp>
        <p:nvSpPr>
          <p:cNvPr id="16" name="Content Placeholder 2"/>
          <p:cNvSpPr>
            <a:spLocks noGrp="1"/>
          </p:cNvSpPr>
          <p:nvPr>
            <p:ph sz="half" idx="17"/>
          </p:nvPr>
        </p:nvSpPr>
        <p:spPr>
          <a:xfrm>
            <a:off x="6324600" y="1884727"/>
            <a:ext cx="5181600" cy="2051169"/>
          </a:xfrm>
          <a:ln>
            <a:solidFill>
              <a:schemeClr val="accent1"/>
            </a:solidFill>
          </a:ln>
        </p:spPr>
        <p:txBody>
          <a:bodyPr wrap="square" lIns="46800" rIns="46800">
            <a:noAutofit/>
          </a:bodyPr>
          <a:lstStyle>
            <a:lvl1pPr marL="342900" indent="-342900">
              <a:lnSpc>
                <a:spcPct val="100000"/>
              </a:lnSpc>
              <a:spcBef>
                <a:spcPts val="0"/>
              </a:spcBef>
              <a:buFont typeface="Arial" panose="020B0604020202020204" pitchFamily="34" charset="0"/>
              <a:buChar char="•"/>
              <a:defRPr sz="2400">
                <a:solidFill>
                  <a:schemeClr val="accent1"/>
                </a:solidFill>
              </a:defRPr>
            </a:lvl1pPr>
            <a:lvl2pPr>
              <a:lnSpc>
                <a:spcPct val="100000"/>
              </a:lnSpc>
              <a:spcBef>
                <a:spcPts val="0"/>
              </a:spcBef>
              <a:defRPr sz="2000">
                <a:solidFill>
                  <a:schemeClr val="accent1"/>
                </a:solidFill>
              </a:defRPr>
            </a:lvl2pPr>
          </a:lstStyle>
          <a:p>
            <a:pPr lvl="0"/>
            <a:r>
              <a:rPr lang="en-US"/>
              <a:t>Click to edit Master text styles</a:t>
            </a:r>
          </a:p>
          <a:p>
            <a:pPr lvl="1"/>
            <a:r>
              <a:rPr lang="en-US"/>
              <a:t>Second level</a:t>
            </a:r>
          </a:p>
        </p:txBody>
      </p:sp>
      <p:sp>
        <p:nvSpPr>
          <p:cNvPr id="18" name="Content Placeholder 2"/>
          <p:cNvSpPr>
            <a:spLocks noGrp="1"/>
          </p:cNvSpPr>
          <p:nvPr>
            <p:ph sz="half" idx="18"/>
          </p:nvPr>
        </p:nvSpPr>
        <p:spPr>
          <a:xfrm>
            <a:off x="6324600" y="1456017"/>
            <a:ext cx="5181600" cy="430642"/>
          </a:xfrm>
          <a:solidFill>
            <a:schemeClr val="accent1"/>
          </a:solidFill>
          <a:ln>
            <a:solidFill>
              <a:schemeClr val="accent1"/>
            </a:solidFill>
          </a:ln>
        </p:spPr>
        <p:txBody>
          <a:bodyPr anchor="t" anchorCtr="0">
            <a:noAutofit/>
          </a:bodyPr>
          <a:lstStyle>
            <a:lvl1pPr marL="0" indent="0">
              <a:buNone/>
              <a:defRPr sz="2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671168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14" name="Content Placeholder 13"/>
          <p:cNvSpPr>
            <a:spLocks noGrp="1"/>
          </p:cNvSpPr>
          <p:nvPr>
            <p:ph sz="quarter" idx="18" hasCustomPrompt="1"/>
          </p:nvPr>
        </p:nvSpPr>
        <p:spPr>
          <a:xfrm>
            <a:off x="1637918" y="1639793"/>
            <a:ext cx="2314409"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60325" y="1639790"/>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28" name="Content Placeholder 13"/>
          <p:cNvSpPr>
            <a:spLocks noGrp="1"/>
          </p:cNvSpPr>
          <p:nvPr>
            <p:ph sz="quarter" idx="20" hasCustomPrompt="1"/>
          </p:nvPr>
        </p:nvSpPr>
        <p:spPr>
          <a:xfrm>
            <a:off x="5426634" y="1639793"/>
            <a:ext cx="2314409"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3" y="1639789"/>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30" name="Content Placeholder 13"/>
          <p:cNvSpPr>
            <a:spLocks noGrp="1"/>
          </p:cNvSpPr>
          <p:nvPr>
            <p:ph sz="quarter" idx="22" hasCustomPrompt="1"/>
          </p:nvPr>
        </p:nvSpPr>
        <p:spPr>
          <a:xfrm>
            <a:off x="9215351" y="1639793"/>
            <a:ext cx="2314409"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886577"/>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34" name="Content Placeholder 13"/>
          <p:cNvSpPr>
            <a:spLocks noGrp="1"/>
          </p:cNvSpPr>
          <p:nvPr>
            <p:ph sz="quarter" idx="26" hasCustomPrompt="1"/>
          </p:nvPr>
        </p:nvSpPr>
        <p:spPr>
          <a:xfrm>
            <a:off x="1637918" y="3886580"/>
            <a:ext cx="2314409"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60325" y="3886577"/>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36" name="Content Placeholder 13"/>
          <p:cNvSpPr>
            <a:spLocks noGrp="1"/>
          </p:cNvSpPr>
          <p:nvPr>
            <p:ph sz="quarter" idx="28" hasCustomPrompt="1"/>
          </p:nvPr>
        </p:nvSpPr>
        <p:spPr>
          <a:xfrm>
            <a:off x="5426634" y="3886580"/>
            <a:ext cx="2314409"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3" y="3886576"/>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38" name="Content Placeholder 13"/>
          <p:cNvSpPr>
            <a:spLocks noGrp="1"/>
          </p:cNvSpPr>
          <p:nvPr>
            <p:ph sz="quarter" idx="30" hasCustomPrompt="1"/>
          </p:nvPr>
        </p:nvSpPr>
        <p:spPr>
          <a:xfrm>
            <a:off x="9215351" y="3886580"/>
            <a:ext cx="2314409"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5230648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14" name="Content Placeholder 13"/>
          <p:cNvSpPr>
            <a:spLocks noGrp="1"/>
          </p:cNvSpPr>
          <p:nvPr>
            <p:ph sz="quarter" idx="18" hasCustomPrompt="1"/>
          </p:nvPr>
        </p:nvSpPr>
        <p:spPr>
          <a:xfrm>
            <a:off x="1637918" y="1639793"/>
            <a:ext cx="2314409"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60325" y="1639790"/>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28" name="Content Placeholder 13"/>
          <p:cNvSpPr>
            <a:spLocks noGrp="1"/>
          </p:cNvSpPr>
          <p:nvPr>
            <p:ph sz="quarter" idx="20" hasCustomPrompt="1"/>
          </p:nvPr>
        </p:nvSpPr>
        <p:spPr>
          <a:xfrm>
            <a:off x="5426634" y="1639793"/>
            <a:ext cx="2314409"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3" y="1639789"/>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30" name="Content Placeholder 13"/>
          <p:cNvSpPr>
            <a:spLocks noGrp="1"/>
          </p:cNvSpPr>
          <p:nvPr>
            <p:ph sz="quarter" idx="22" hasCustomPrompt="1"/>
          </p:nvPr>
        </p:nvSpPr>
        <p:spPr>
          <a:xfrm>
            <a:off x="9215351" y="1639793"/>
            <a:ext cx="2314409"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886577"/>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34" name="Content Placeholder 13"/>
          <p:cNvSpPr>
            <a:spLocks noGrp="1"/>
          </p:cNvSpPr>
          <p:nvPr>
            <p:ph sz="quarter" idx="26" hasCustomPrompt="1"/>
          </p:nvPr>
        </p:nvSpPr>
        <p:spPr>
          <a:xfrm>
            <a:off x="1637918" y="3886580"/>
            <a:ext cx="2314409"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60325" y="3886577"/>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36" name="Content Placeholder 13"/>
          <p:cNvSpPr>
            <a:spLocks noGrp="1"/>
          </p:cNvSpPr>
          <p:nvPr>
            <p:ph sz="quarter" idx="28" hasCustomPrompt="1"/>
          </p:nvPr>
        </p:nvSpPr>
        <p:spPr>
          <a:xfrm>
            <a:off x="5426634" y="3886580"/>
            <a:ext cx="2314409"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3" y="3886576"/>
            <a:ext cx="9144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38" name="Content Placeholder 13"/>
          <p:cNvSpPr>
            <a:spLocks noGrp="1"/>
          </p:cNvSpPr>
          <p:nvPr>
            <p:ph sz="quarter" idx="30" hasCustomPrompt="1"/>
          </p:nvPr>
        </p:nvSpPr>
        <p:spPr>
          <a:xfrm>
            <a:off x="9215351" y="3886580"/>
            <a:ext cx="2314409"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9985169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575389" y="1639790"/>
            <a:ext cx="1534155" cy="1152144"/>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14" name="Content Placeholder 13"/>
          <p:cNvSpPr>
            <a:spLocks noGrp="1"/>
          </p:cNvSpPr>
          <p:nvPr>
            <p:ph sz="quarter" idx="18" hasCustomPrompt="1"/>
          </p:nvPr>
        </p:nvSpPr>
        <p:spPr>
          <a:xfrm>
            <a:off x="2295375" y="1639793"/>
            <a:ext cx="3558678"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9805" y="1639790"/>
            <a:ext cx="1534155" cy="1152144"/>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28" name="Content Placeholder 13"/>
          <p:cNvSpPr>
            <a:spLocks noGrp="1"/>
          </p:cNvSpPr>
          <p:nvPr>
            <p:ph sz="quarter" idx="20" hasCustomPrompt="1"/>
          </p:nvPr>
        </p:nvSpPr>
        <p:spPr>
          <a:xfrm>
            <a:off x="8003571" y="1639793"/>
            <a:ext cx="3558678"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9" y="3886577"/>
            <a:ext cx="1534155" cy="1152144"/>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34" name="Content Placeholder 13"/>
          <p:cNvSpPr>
            <a:spLocks noGrp="1"/>
          </p:cNvSpPr>
          <p:nvPr>
            <p:ph sz="quarter" idx="26" hasCustomPrompt="1"/>
          </p:nvPr>
        </p:nvSpPr>
        <p:spPr>
          <a:xfrm>
            <a:off x="2295375" y="3886580"/>
            <a:ext cx="3558678"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9805" y="3886577"/>
            <a:ext cx="1534155" cy="1152144"/>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36" name="Content Placeholder 13"/>
          <p:cNvSpPr>
            <a:spLocks noGrp="1"/>
          </p:cNvSpPr>
          <p:nvPr>
            <p:ph sz="quarter" idx="28" hasCustomPrompt="1"/>
          </p:nvPr>
        </p:nvSpPr>
        <p:spPr>
          <a:xfrm>
            <a:off x="8003571" y="3886580"/>
            <a:ext cx="3558678"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29861514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575389" y="1639790"/>
            <a:ext cx="1534155" cy="1152144"/>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14" name="Content Placeholder 13"/>
          <p:cNvSpPr>
            <a:spLocks noGrp="1"/>
          </p:cNvSpPr>
          <p:nvPr>
            <p:ph sz="quarter" idx="18" hasCustomPrompt="1"/>
          </p:nvPr>
        </p:nvSpPr>
        <p:spPr>
          <a:xfrm>
            <a:off x="2295375" y="1639793"/>
            <a:ext cx="3558678"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9805" y="1639790"/>
            <a:ext cx="1534155" cy="1152144"/>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28" name="Content Placeholder 13"/>
          <p:cNvSpPr>
            <a:spLocks noGrp="1"/>
          </p:cNvSpPr>
          <p:nvPr>
            <p:ph sz="quarter" idx="20" hasCustomPrompt="1"/>
          </p:nvPr>
        </p:nvSpPr>
        <p:spPr>
          <a:xfrm>
            <a:off x="8003571" y="1639793"/>
            <a:ext cx="3558678"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9" y="3886577"/>
            <a:ext cx="1534155" cy="1152144"/>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34" name="Content Placeholder 13"/>
          <p:cNvSpPr>
            <a:spLocks noGrp="1"/>
          </p:cNvSpPr>
          <p:nvPr>
            <p:ph sz="quarter" idx="26" hasCustomPrompt="1"/>
          </p:nvPr>
        </p:nvSpPr>
        <p:spPr>
          <a:xfrm>
            <a:off x="2295375" y="3886580"/>
            <a:ext cx="3558678"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9805" y="3886577"/>
            <a:ext cx="1534155" cy="1152144"/>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36" name="Content Placeholder 13"/>
          <p:cNvSpPr>
            <a:spLocks noGrp="1"/>
          </p:cNvSpPr>
          <p:nvPr>
            <p:ph sz="quarter" idx="28" hasCustomPrompt="1"/>
          </p:nvPr>
        </p:nvSpPr>
        <p:spPr>
          <a:xfrm>
            <a:off x="8003571" y="3886580"/>
            <a:ext cx="3558678" cy="1942241"/>
          </a:xfrm>
          <a:prstGeom prst="rect">
            <a:avLst/>
          </a:prstGeo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7807236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1343360"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14" name="Content Placeholder 13"/>
          <p:cNvSpPr>
            <a:spLocks noGrp="1"/>
          </p:cNvSpPr>
          <p:nvPr>
            <p:ph sz="quarter" idx="18" hasCustomPrompt="1"/>
          </p:nvPr>
        </p:nvSpPr>
        <p:spPr>
          <a:xfrm>
            <a:off x="575388" y="3256997"/>
            <a:ext cx="3376938" cy="2403219"/>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128298"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28" name="Content Placeholder 13"/>
          <p:cNvSpPr>
            <a:spLocks noGrp="1"/>
          </p:cNvSpPr>
          <p:nvPr>
            <p:ph sz="quarter" idx="20" hasCustomPrompt="1"/>
          </p:nvPr>
        </p:nvSpPr>
        <p:spPr>
          <a:xfrm>
            <a:off x="4360326" y="3256997"/>
            <a:ext cx="3376938" cy="2403219"/>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913234" y="1639789"/>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30" name="Content Placeholder 13"/>
          <p:cNvSpPr>
            <a:spLocks noGrp="1"/>
          </p:cNvSpPr>
          <p:nvPr>
            <p:ph sz="quarter" idx="22" hasCustomPrompt="1"/>
          </p:nvPr>
        </p:nvSpPr>
        <p:spPr>
          <a:xfrm>
            <a:off x="8145263" y="3256997"/>
            <a:ext cx="3376938" cy="2403219"/>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15578385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14" name="Content Placeholder 13"/>
          <p:cNvSpPr>
            <a:spLocks noGrp="1"/>
          </p:cNvSpPr>
          <p:nvPr>
            <p:ph sz="quarter" idx="18" hasCustomPrompt="1"/>
          </p:nvPr>
        </p:nvSpPr>
        <p:spPr>
          <a:xfrm>
            <a:off x="575388" y="3256997"/>
            <a:ext cx="3376938" cy="2403219"/>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8" name="Content Placeholder 13"/>
          <p:cNvSpPr>
            <a:spLocks noGrp="1"/>
          </p:cNvSpPr>
          <p:nvPr>
            <p:ph sz="quarter" idx="20" hasCustomPrompt="1"/>
          </p:nvPr>
        </p:nvSpPr>
        <p:spPr>
          <a:xfrm>
            <a:off x="4360326" y="3256997"/>
            <a:ext cx="3376938" cy="2403219"/>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0" name="Content Placeholder 13"/>
          <p:cNvSpPr>
            <a:spLocks noGrp="1"/>
          </p:cNvSpPr>
          <p:nvPr>
            <p:ph sz="quarter" idx="22" hasCustomPrompt="1"/>
          </p:nvPr>
        </p:nvSpPr>
        <p:spPr>
          <a:xfrm>
            <a:off x="8145263" y="3256997"/>
            <a:ext cx="3376938" cy="2403219"/>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9" name="Picture Placeholder 3"/>
          <p:cNvSpPr>
            <a:spLocks noGrp="1"/>
          </p:cNvSpPr>
          <p:nvPr>
            <p:ph type="pic" sz="quarter" idx="10"/>
          </p:nvPr>
        </p:nvSpPr>
        <p:spPr>
          <a:xfrm>
            <a:off x="1343360"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10" name="Picture Placeholder 3"/>
          <p:cNvSpPr>
            <a:spLocks noGrp="1"/>
          </p:cNvSpPr>
          <p:nvPr>
            <p:ph type="pic" sz="quarter" idx="19"/>
          </p:nvPr>
        </p:nvSpPr>
        <p:spPr>
          <a:xfrm>
            <a:off x="5128298"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11" name="Picture Placeholder 3"/>
          <p:cNvSpPr>
            <a:spLocks noGrp="1"/>
          </p:cNvSpPr>
          <p:nvPr>
            <p:ph type="pic" sz="quarter" idx="21"/>
          </p:nvPr>
        </p:nvSpPr>
        <p:spPr>
          <a:xfrm>
            <a:off x="8913234" y="1639789"/>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Tree>
    <p:extLst>
      <p:ext uri="{BB962C8B-B14F-4D97-AF65-F5344CB8AC3E}">
        <p14:creationId xmlns:p14="http://schemas.microsoft.com/office/powerpoint/2010/main" val="14003544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1000736"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14" name="Content Placeholder 13"/>
          <p:cNvSpPr>
            <a:spLocks noGrp="1"/>
          </p:cNvSpPr>
          <p:nvPr>
            <p:ph sz="quarter" idx="18" hasCustomPrompt="1"/>
          </p:nvPr>
        </p:nvSpPr>
        <p:spPr>
          <a:xfrm>
            <a:off x="719255" y="3256997"/>
            <a:ext cx="2403956" cy="2403219"/>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804598"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28" name="Content Placeholder 13"/>
          <p:cNvSpPr>
            <a:spLocks noGrp="1"/>
          </p:cNvSpPr>
          <p:nvPr>
            <p:ph sz="quarter" idx="20" hasCustomPrompt="1"/>
          </p:nvPr>
        </p:nvSpPr>
        <p:spPr>
          <a:xfrm>
            <a:off x="3523116" y="3256997"/>
            <a:ext cx="2403956" cy="2403219"/>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608462"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30" name="Content Placeholder 13"/>
          <p:cNvSpPr>
            <a:spLocks noGrp="1"/>
          </p:cNvSpPr>
          <p:nvPr>
            <p:ph sz="quarter" idx="22" hasCustomPrompt="1"/>
          </p:nvPr>
        </p:nvSpPr>
        <p:spPr>
          <a:xfrm>
            <a:off x="6326980" y="3256997"/>
            <a:ext cx="2403956" cy="2403219"/>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
        <p:nvSpPr>
          <p:cNvPr id="10" name="Picture Placeholder 3"/>
          <p:cNvSpPr>
            <a:spLocks noGrp="1"/>
          </p:cNvSpPr>
          <p:nvPr>
            <p:ph type="pic" sz="quarter" idx="42"/>
          </p:nvPr>
        </p:nvSpPr>
        <p:spPr>
          <a:xfrm>
            <a:off x="9412322" y="1639789"/>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p>
        </p:txBody>
      </p:sp>
      <p:sp>
        <p:nvSpPr>
          <p:cNvPr id="11" name="Content Placeholder 13"/>
          <p:cNvSpPr>
            <a:spLocks noGrp="1"/>
          </p:cNvSpPr>
          <p:nvPr>
            <p:ph sz="quarter" idx="43" hasCustomPrompt="1"/>
          </p:nvPr>
        </p:nvSpPr>
        <p:spPr>
          <a:xfrm>
            <a:off x="9130842" y="3256997"/>
            <a:ext cx="2403956" cy="2403219"/>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1292234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6"/>
            <a:ext cx="10363200" cy="817561"/>
          </a:xfrm>
          <a:prstGeom prst="rect">
            <a:avLst/>
          </a:prstGeom>
        </p:spPr>
        <p:txBody>
          <a:bodyPr/>
          <a:lstStyle/>
          <a:p>
            <a:r>
              <a:rPr lang="en-US"/>
              <a:t>Click to edit Master title style</a:t>
            </a:r>
          </a:p>
        </p:txBody>
      </p:sp>
      <p:sp>
        <p:nvSpPr>
          <p:cNvPr id="14" name="Content Placeholder 13"/>
          <p:cNvSpPr>
            <a:spLocks noGrp="1"/>
          </p:cNvSpPr>
          <p:nvPr>
            <p:ph sz="quarter" idx="18" hasCustomPrompt="1"/>
          </p:nvPr>
        </p:nvSpPr>
        <p:spPr>
          <a:xfrm>
            <a:off x="719255" y="3256997"/>
            <a:ext cx="2403956" cy="2403219"/>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28" name="Content Placeholder 13"/>
          <p:cNvSpPr>
            <a:spLocks noGrp="1"/>
          </p:cNvSpPr>
          <p:nvPr>
            <p:ph sz="quarter" idx="20" hasCustomPrompt="1"/>
          </p:nvPr>
        </p:nvSpPr>
        <p:spPr>
          <a:xfrm>
            <a:off x="3523116" y="3256997"/>
            <a:ext cx="2403956" cy="2403219"/>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30" name="Content Placeholder 13"/>
          <p:cNvSpPr>
            <a:spLocks noGrp="1"/>
          </p:cNvSpPr>
          <p:nvPr>
            <p:ph sz="quarter" idx="22" hasCustomPrompt="1"/>
          </p:nvPr>
        </p:nvSpPr>
        <p:spPr>
          <a:xfrm>
            <a:off x="6326980" y="3256997"/>
            <a:ext cx="2403956" cy="2403219"/>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1" name="Content Placeholder 13"/>
          <p:cNvSpPr>
            <a:spLocks noGrp="1"/>
          </p:cNvSpPr>
          <p:nvPr>
            <p:ph sz="quarter" idx="43" hasCustomPrompt="1"/>
          </p:nvPr>
        </p:nvSpPr>
        <p:spPr>
          <a:xfrm>
            <a:off x="9130842" y="3256997"/>
            <a:ext cx="2403956" cy="2403219"/>
          </a:xfrm>
          <a:prstGeom prst="rect">
            <a:avLst/>
          </a:prstGeo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73" indent="-128591">
              <a:defRPr sz="900"/>
            </a:lvl4pPr>
            <a:lvl5pPr>
              <a:defRPr sz="900"/>
            </a:lvl5pPr>
          </a:lstStyle>
          <a:p>
            <a:pPr lvl="0"/>
            <a:r>
              <a:rPr lang="en-US"/>
              <a:t>First </a:t>
            </a:r>
            <a:r>
              <a:rPr lang="en-US" err="1"/>
              <a:t>Lastname</a:t>
            </a:r>
            <a:endParaRPr lang="en-US"/>
          </a:p>
          <a:p>
            <a:pPr lvl="1"/>
            <a:r>
              <a:rPr lang="en-US"/>
              <a:t>Second level</a:t>
            </a:r>
          </a:p>
          <a:p>
            <a:pPr lvl="2"/>
            <a:r>
              <a:rPr lang="en-US"/>
              <a:t>Third level</a:t>
            </a:r>
          </a:p>
        </p:txBody>
      </p:sp>
      <p:sp>
        <p:nvSpPr>
          <p:cNvPr id="12" name="Picture Placeholder 3"/>
          <p:cNvSpPr>
            <a:spLocks noGrp="1"/>
          </p:cNvSpPr>
          <p:nvPr>
            <p:ph type="pic" sz="quarter" idx="10"/>
          </p:nvPr>
        </p:nvSpPr>
        <p:spPr>
          <a:xfrm>
            <a:off x="1000736"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p>
        </p:txBody>
      </p:sp>
      <p:sp>
        <p:nvSpPr>
          <p:cNvPr id="13" name="Picture Placeholder 3"/>
          <p:cNvSpPr>
            <a:spLocks noGrp="1"/>
          </p:cNvSpPr>
          <p:nvPr>
            <p:ph type="pic" sz="quarter" idx="19"/>
          </p:nvPr>
        </p:nvSpPr>
        <p:spPr>
          <a:xfrm>
            <a:off x="3804598"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p>
        </p:txBody>
      </p:sp>
      <p:sp>
        <p:nvSpPr>
          <p:cNvPr id="15" name="Picture Placeholder 3"/>
          <p:cNvSpPr>
            <a:spLocks noGrp="1"/>
          </p:cNvSpPr>
          <p:nvPr>
            <p:ph type="pic" sz="quarter" idx="21"/>
          </p:nvPr>
        </p:nvSpPr>
        <p:spPr>
          <a:xfrm>
            <a:off x="6608462" y="1639790"/>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p>
        </p:txBody>
      </p:sp>
      <p:sp>
        <p:nvSpPr>
          <p:cNvPr id="16" name="Picture Placeholder 3"/>
          <p:cNvSpPr>
            <a:spLocks noGrp="1"/>
          </p:cNvSpPr>
          <p:nvPr>
            <p:ph type="pic" sz="quarter" idx="42"/>
          </p:nvPr>
        </p:nvSpPr>
        <p:spPr>
          <a:xfrm>
            <a:off x="9412322" y="1639789"/>
            <a:ext cx="1840992"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p>
        </p:txBody>
      </p:sp>
    </p:spTree>
    <p:extLst>
      <p:ext uri="{BB962C8B-B14F-4D97-AF65-F5344CB8AC3E}">
        <p14:creationId xmlns:p14="http://schemas.microsoft.com/office/powerpoint/2010/main" val="413585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Slide v1 with 1 content">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 y="0"/>
            <a:ext cx="12188725" cy="6858000"/>
          </a:xfrm>
          <a:prstGeom prst="rect">
            <a:avLst/>
          </a:prstGeom>
        </p:spPr>
      </p:pic>
      <p:sp>
        <p:nvSpPr>
          <p:cNvPr id="4" name="Content Placeholder 3"/>
          <p:cNvSpPr>
            <a:spLocks noGrp="1"/>
          </p:cNvSpPr>
          <p:nvPr>
            <p:ph sz="half" idx="2"/>
          </p:nvPr>
        </p:nvSpPr>
        <p:spPr>
          <a:xfrm>
            <a:off x="838200" y="225802"/>
            <a:ext cx="5181600" cy="5889689"/>
          </a:xfrm>
        </p:spPr>
        <p:txBody>
          <a:bodyPr/>
          <a:lstStyle>
            <a:lvl1pPr>
              <a:defRPr>
                <a:solidFill>
                  <a:schemeClr val="bg1"/>
                </a:solidFill>
              </a:defRPr>
            </a:lvl1pPr>
            <a:lvl2pPr>
              <a:defRPr>
                <a:solidFill>
                  <a:schemeClr val="bg2"/>
                </a:solidFill>
              </a:defRPr>
            </a:lvl2pPr>
            <a:lvl3pPr>
              <a:defRPr>
                <a:solidFill>
                  <a:schemeClr val="accent3"/>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734813-5775-48FF-938A-10C4F17DACE1}" type="datetimeFigureOut">
              <a:rPr lang="en-GB" smtClean="0"/>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712400-688D-4769-B782-198FA0CB9E72}" type="slidenum">
              <a:rPr lang="en-GB" smtClean="0"/>
              <a:t>‹#›</a:t>
            </a:fld>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3286" y="225802"/>
            <a:ext cx="3693522" cy="574548"/>
          </a:xfrm>
          <a:prstGeom prst="rect">
            <a:avLst/>
          </a:prstGeom>
        </p:spPr>
      </p:pic>
    </p:spTree>
    <p:extLst>
      <p:ext uri="{BB962C8B-B14F-4D97-AF65-F5344CB8AC3E}">
        <p14:creationId xmlns:p14="http://schemas.microsoft.com/office/powerpoint/2010/main" val="7001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42" Type="http://schemas.openxmlformats.org/officeDocument/2006/relationships/slideLayout" Target="../slideLayouts/slideLayout72.xml"/><Relationship Id="rId47" Type="http://schemas.openxmlformats.org/officeDocument/2006/relationships/slideLayout" Target="../slideLayouts/slideLayout77.xml"/><Relationship Id="rId50" Type="http://schemas.openxmlformats.org/officeDocument/2006/relationships/slideLayout" Target="../slideLayouts/slideLayout80.xml"/><Relationship Id="rId55" Type="http://schemas.openxmlformats.org/officeDocument/2006/relationships/slideLayout" Target="../slideLayouts/slideLayout85.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9" Type="http://schemas.openxmlformats.org/officeDocument/2006/relationships/slideLayout" Target="../slideLayouts/slideLayout59.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slideLayout" Target="../slideLayouts/slideLayout70.xml"/><Relationship Id="rId45" Type="http://schemas.openxmlformats.org/officeDocument/2006/relationships/slideLayout" Target="../slideLayouts/slideLayout75.xml"/><Relationship Id="rId53" Type="http://schemas.openxmlformats.org/officeDocument/2006/relationships/slideLayout" Target="../slideLayouts/slideLayout83.xml"/><Relationship Id="rId58" Type="http://schemas.openxmlformats.org/officeDocument/2006/relationships/theme" Target="../theme/theme3.xml"/><Relationship Id="rId5" Type="http://schemas.openxmlformats.org/officeDocument/2006/relationships/slideLayout" Target="../slideLayouts/slideLayout35.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43" Type="http://schemas.openxmlformats.org/officeDocument/2006/relationships/slideLayout" Target="../slideLayouts/slideLayout73.xml"/><Relationship Id="rId48" Type="http://schemas.openxmlformats.org/officeDocument/2006/relationships/slideLayout" Target="../slideLayouts/slideLayout78.xml"/><Relationship Id="rId56" Type="http://schemas.openxmlformats.org/officeDocument/2006/relationships/slideLayout" Target="../slideLayouts/slideLayout86.xml"/><Relationship Id="rId8" Type="http://schemas.openxmlformats.org/officeDocument/2006/relationships/slideLayout" Target="../slideLayouts/slideLayout38.xml"/><Relationship Id="rId51" Type="http://schemas.openxmlformats.org/officeDocument/2006/relationships/slideLayout" Target="../slideLayouts/slideLayout81.xml"/><Relationship Id="rId3" Type="http://schemas.openxmlformats.org/officeDocument/2006/relationships/slideLayout" Target="../slideLayouts/slideLayout33.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 Id="rId46" Type="http://schemas.openxmlformats.org/officeDocument/2006/relationships/slideLayout" Target="../slideLayouts/slideLayout76.xml"/><Relationship Id="rId59" Type="http://schemas.openxmlformats.org/officeDocument/2006/relationships/image" Target="../media/image13.png"/><Relationship Id="rId20" Type="http://schemas.openxmlformats.org/officeDocument/2006/relationships/slideLayout" Target="../slideLayouts/slideLayout50.xml"/><Relationship Id="rId41" Type="http://schemas.openxmlformats.org/officeDocument/2006/relationships/slideLayout" Target="../slideLayouts/slideLayout71.xml"/><Relationship Id="rId54" Type="http://schemas.openxmlformats.org/officeDocument/2006/relationships/slideLayout" Target="../slideLayouts/slideLayout84.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49" Type="http://schemas.openxmlformats.org/officeDocument/2006/relationships/slideLayout" Target="../slideLayouts/slideLayout79.xml"/><Relationship Id="rId57" Type="http://schemas.openxmlformats.org/officeDocument/2006/relationships/slideLayout" Target="../slideLayouts/slideLayout87.xml"/><Relationship Id="rId10" Type="http://schemas.openxmlformats.org/officeDocument/2006/relationships/slideLayout" Target="../slideLayouts/slideLayout40.xml"/><Relationship Id="rId31" Type="http://schemas.openxmlformats.org/officeDocument/2006/relationships/slideLayout" Target="../slideLayouts/slideLayout61.xml"/><Relationship Id="rId44" Type="http://schemas.openxmlformats.org/officeDocument/2006/relationships/slideLayout" Target="../slideLayouts/slideLayout74.xml"/><Relationship Id="rId5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7008" y="179595"/>
            <a:ext cx="9776791"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630017"/>
            <a:ext cx="9034670" cy="4546946"/>
          </a:xfrm>
          <a:prstGeom prst="rect">
            <a:avLst/>
          </a:prstGeom>
        </p:spPr>
        <p:txBody>
          <a:bodyPr vert="horz" wrap="square" lIns="9000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D734813-5775-48FF-938A-10C4F17DACE1}" type="datetimeFigureOut">
              <a:rPr lang="en-GB" smtClean="0"/>
              <a:t>29/11/2022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FF712400-688D-4769-B782-198FA0CB9E72}" type="slidenum">
              <a:rPr lang="en-GB" smtClean="0"/>
              <a:t>‹#›</a:t>
            </a:fld>
            <a:endParaRPr lang="en-GB"/>
          </a:p>
        </p:txBody>
      </p:sp>
    </p:spTree>
    <p:extLst>
      <p:ext uri="{BB962C8B-B14F-4D97-AF65-F5344CB8AC3E}">
        <p14:creationId xmlns:p14="http://schemas.microsoft.com/office/powerpoint/2010/main" val="293349745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Lst>
  <p:txStyles>
    <p:titleStyle>
      <a:lvl1pPr algn="l" defTabSz="914400" rtl="0" eaLnBrk="1" latinLnBrk="0" hangingPunct="1">
        <a:lnSpc>
          <a:spcPct val="90000"/>
        </a:lnSpc>
        <a:spcBef>
          <a:spcPct val="0"/>
        </a:spcBef>
        <a:buNone/>
        <a:defRPr sz="4800" kern="1200" spc="-100" baseline="0">
          <a:solidFill>
            <a:schemeClr val="bg1"/>
          </a:solidFill>
          <a:latin typeface="+mj-lt"/>
          <a:ea typeface="+mj-ea"/>
          <a:cs typeface="+mj-cs"/>
        </a:defRPr>
      </a:lvl1pPr>
    </p:titleStyle>
    <p:bodyStyle>
      <a:lvl1pPr marL="357188" indent="-357188" algn="l" defTabSz="914400" rtl="0" eaLnBrk="1" latinLnBrk="0" hangingPunct="1">
        <a:lnSpc>
          <a:spcPct val="90000"/>
        </a:lnSpc>
        <a:spcBef>
          <a:spcPts val="1000"/>
        </a:spcBef>
        <a:buFont typeface="Arial" panose="020B0604020202020204" pitchFamily="34" charset="0"/>
        <a:buChar char="•"/>
        <a:defRPr sz="4000" kern="1200" baseline="0">
          <a:solidFill>
            <a:srgbClr val="000000"/>
          </a:solidFill>
          <a:latin typeface="+mn-lt"/>
          <a:ea typeface="+mn-ea"/>
          <a:cs typeface="Arial" panose="020B0604020202020204" pitchFamily="34" charset="0"/>
        </a:defRPr>
      </a:lvl1pPr>
      <a:lvl2pPr marL="808038" indent="-450850" algn="l" defTabSz="914400" rtl="0" eaLnBrk="1" latinLnBrk="0" hangingPunct="1">
        <a:lnSpc>
          <a:spcPct val="90000"/>
        </a:lnSpc>
        <a:spcBef>
          <a:spcPts val="500"/>
        </a:spcBef>
        <a:buSzPct val="85000"/>
        <a:buFont typeface="Courier New" panose="02070309020205020404" pitchFamily="49" charset="0"/>
        <a:buChar char="o"/>
        <a:defRPr sz="3600" kern="1200" baseline="0">
          <a:solidFill>
            <a:schemeClr val="accent1"/>
          </a:solidFill>
          <a:latin typeface="+mn-lt"/>
          <a:ea typeface="+mn-ea"/>
          <a:cs typeface="Arial" panose="020B0604020202020204" pitchFamily="34" charset="0"/>
        </a:defRPr>
      </a:lvl2pPr>
      <a:lvl3pPr marL="1143000" indent="-334963" algn="l" defTabSz="914400" rtl="0" eaLnBrk="1" latinLnBrk="0" hangingPunct="1">
        <a:lnSpc>
          <a:spcPct val="90000"/>
        </a:lnSpc>
        <a:spcBef>
          <a:spcPts val="500"/>
        </a:spcBef>
        <a:buFont typeface="Wingdings" panose="05000000000000000000" pitchFamily="2" charset="2"/>
        <a:buChar char="§"/>
        <a:defRPr sz="2800" kern="1200">
          <a:solidFill>
            <a:schemeClr val="accent2"/>
          </a:solidFill>
          <a:latin typeface="+mn-lt"/>
          <a:ea typeface="+mn-ea"/>
          <a:cs typeface="Arial" panose="020B0604020202020204" pitchFamily="34" charset="0"/>
        </a:defRPr>
      </a:lvl3pPr>
      <a:lvl4pPr marL="1600200" indent="-432000" algn="l" defTabSz="914400" rtl="0" eaLnBrk="1" latinLnBrk="0" hangingPunct="1">
        <a:lnSpc>
          <a:spcPct val="90000"/>
        </a:lnSpc>
        <a:spcBef>
          <a:spcPts val="500"/>
        </a:spcBef>
        <a:buFont typeface="Courier New" panose="02070309020205020404" pitchFamily="49" charset="0"/>
        <a:buChar char="o"/>
        <a:defRPr sz="2400" kern="1200">
          <a:solidFill>
            <a:schemeClr val="accent3"/>
          </a:solidFill>
          <a:latin typeface="+mn-lt"/>
          <a:ea typeface="+mn-ea"/>
          <a:cs typeface="Arial" panose="020B0604020202020204" pitchFamily="34" charset="0"/>
        </a:defRPr>
      </a:lvl4pPr>
      <a:lvl5pPr marL="2057400" indent="-3600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B467-AA51-DE46-9D6E-A58082CC4B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1EF14C-55C0-0341-B6AD-C0170FC127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70322-EFB2-234A-B8A2-69F6FCB4A4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76F63-9DCE-6449-AB65-D42450A16242}" type="datetimeFigureOut">
              <a:rPr lang="en-US" smtClean="0"/>
              <a:t>11/29/2022</a:t>
            </a:fld>
            <a:endParaRPr lang="en-US"/>
          </a:p>
        </p:txBody>
      </p:sp>
      <p:sp>
        <p:nvSpPr>
          <p:cNvPr id="5" name="Footer Placeholder 4">
            <a:extLst>
              <a:ext uri="{FF2B5EF4-FFF2-40B4-BE49-F238E27FC236}">
                <a16:creationId xmlns:a16="http://schemas.microsoft.com/office/drawing/2014/main" id="{EFF189DE-2F96-3F40-B74B-801B474ACD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A90442-E1F4-C643-9FF4-215318369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5933B-FFEE-8047-AF75-46FF3E15621A}" type="slidenum">
              <a:rPr lang="en-US" smtClean="0"/>
              <a:t>‹#›</a:t>
            </a:fld>
            <a:endParaRPr lang="en-US"/>
          </a:p>
        </p:txBody>
      </p:sp>
    </p:spTree>
    <p:extLst>
      <p:ext uri="{BB962C8B-B14F-4D97-AF65-F5344CB8AC3E}">
        <p14:creationId xmlns:p14="http://schemas.microsoft.com/office/powerpoint/2010/main" val="380945027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40231C-E24B-2541-B8F8-6BFD5D01D522}"/>
              </a:ext>
            </a:extLst>
          </p:cNvPr>
          <p:cNvSpPr/>
          <p:nvPr/>
        </p:nvSpPr>
        <p:spPr>
          <a:xfrm>
            <a:off x="-12044" y="-1"/>
            <a:ext cx="12204044" cy="726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F23A8DF-2157-D445-8566-D66C4B9BC9C2}"/>
              </a:ext>
            </a:extLst>
          </p:cNvPr>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11389876" y="63939"/>
            <a:ext cx="598439" cy="556750"/>
          </a:xfrm>
          <a:prstGeom prst="rect">
            <a:avLst/>
          </a:prstGeom>
        </p:spPr>
      </p:pic>
    </p:spTree>
    <p:extLst>
      <p:ext uri="{BB962C8B-B14F-4D97-AF65-F5344CB8AC3E}">
        <p14:creationId xmlns:p14="http://schemas.microsoft.com/office/powerpoint/2010/main" val="295768013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 id="2147483871" r:id="rId29"/>
    <p:sldLayoutId id="2147483872" r:id="rId30"/>
    <p:sldLayoutId id="2147483873" r:id="rId31"/>
    <p:sldLayoutId id="2147483874" r:id="rId32"/>
    <p:sldLayoutId id="2147483875" r:id="rId33"/>
    <p:sldLayoutId id="2147483876" r:id="rId34"/>
    <p:sldLayoutId id="2147483877" r:id="rId35"/>
    <p:sldLayoutId id="2147483878" r:id="rId36"/>
    <p:sldLayoutId id="2147483879" r:id="rId37"/>
    <p:sldLayoutId id="2147483880" r:id="rId38"/>
    <p:sldLayoutId id="2147483881" r:id="rId39"/>
    <p:sldLayoutId id="2147483882" r:id="rId40"/>
    <p:sldLayoutId id="2147483883" r:id="rId41"/>
    <p:sldLayoutId id="2147483884" r:id="rId42"/>
    <p:sldLayoutId id="2147483885" r:id="rId43"/>
    <p:sldLayoutId id="2147483886" r:id="rId44"/>
    <p:sldLayoutId id="2147483887" r:id="rId45"/>
    <p:sldLayoutId id="2147483888" r:id="rId46"/>
    <p:sldLayoutId id="2147483889" r:id="rId47"/>
    <p:sldLayoutId id="2147483890" r:id="rId48"/>
    <p:sldLayoutId id="2147483891" r:id="rId49"/>
    <p:sldLayoutId id="2147483892" r:id="rId50"/>
    <p:sldLayoutId id="2147483893" r:id="rId51"/>
    <p:sldLayoutId id="2147483894" r:id="rId52"/>
    <p:sldLayoutId id="2147483895" r:id="rId53"/>
    <p:sldLayoutId id="2147483896" r:id="rId54"/>
    <p:sldLayoutId id="2147483897" r:id="rId55"/>
    <p:sldLayoutId id="2147483898" r:id="rId56"/>
    <p:sldLayoutId id="2147483899" r:id="rId57"/>
  </p:sldLayoutIdLst>
  <p:txStyles>
    <p:titleStyle>
      <a:lvl1pPr algn="ctr" defTabSz="914401"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51" indent="-171451" algn="l" defTabSz="914401"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9" indent="-173038" algn="l" defTabSz="914401"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38" indent="-171451" algn="l" defTabSz="914401"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88" indent="-171451" algn="l" defTabSz="914401"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39" indent="-171451" algn="l" defTabSz="914401"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600" indent="-228599" algn="l" defTabSz="91440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599" algn="l" defTabSz="91440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1" indent="-228599" algn="l" defTabSz="91440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1" indent="-228599" algn="l" defTabSz="91440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1" rtl="0" eaLnBrk="1" latinLnBrk="0" hangingPunct="1">
        <a:defRPr sz="1800" kern="1200">
          <a:solidFill>
            <a:schemeClr val="tx1"/>
          </a:solidFill>
          <a:latin typeface="+mn-lt"/>
          <a:ea typeface="+mn-ea"/>
          <a:cs typeface="+mn-cs"/>
        </a:defRPr>
      </a:lvl1pPr>
      <a:lvl2pPr marL="457200" algn="l" defTabSz="914401" rtl="0" eaLnBrk="1" latinLnBrk="0" hangingPunct="1">
        <a:defRPr sz="1800" kern="1200">
          <a:solidFill>
            <a:schemeClr val="tx1"/>
          </a:solidFill>
          <a:latin typeface="+mn-lt"/>
          <a:ea typeface="+mn-ea"/>
          <a:cs typeface="+mn-cs"/>
        </a:defRPr>
      </a:lvl2pPr>
      <a:lvl3pPr marL="914401" algn="l" defTabSz="914401" rtl="0" eaLnBrk="1" latinLnBrk="0" hangingPunct="1">
        <a:defRPr sz="1800" kern="1200">
          <a:solidFill>
            <a:schemeClr val="tx1"/>
          </a:solidFill>
          <a:latin typeface="+mn-lt"/>
          <a:ea typeface="+mn-ea"/>
          <a:cs typeface="+mn-cs"/>
        </a:defRPr>
      </a:lvl3pPr>
      <a:lvl4pPr marL="1371600" algn="l" defTabSz="914401" rtl="0" eaLnBrk="1" latinLnBrk="0" hangingPunct="1">
        <a:defRPr sz="1800" kern="1200">
          <a:solidFill>
            <a:schemeClr val="tx1"/>
          </a:solidFill>
          <a:latin typeface="+mn-lt"/>
          <a:ea typeface="+mn-ea"/>
          <a:cs typeface="+mn-cs"/>
        </a:defRPr>
      </a:lvl4pPr>
      <a:lvl5pPr marL="1828799" algn="l" defTabSz="914401" rtl="0" eaLnBrk="1" latinLnBrk="0" hangingPunct="1">
        <a:defRPr sz="1800" kern="1200">
          <a:solidFill>
            <a:schemeClr val="tx1"/>
          </a:solidFill>
          <a:latin typeface="+mn-lt"/>
          <a:ea typeface="+mn-ea"/>
          <a:cs typeface="+mn-cs"/>
        </a:defRPr>
      </a:lvl5pPr>
      <a:lvl6pPr marL="2286000" algn="l" defTabSz="914401" rtl="0" eaLnBrk="1" latinLnBrk="0" hangingPunct="1">
        <a:defRPr sz="1800" kern="1200">
          <a:solidFill>
            <a:schemeClr val="tx1"/>
          </a:solidFill>
          <a:latin typeface="+mn-lt"/>
          <a:ea typeface="+mn-ea"/>
          <a:cs typeface="+mn-cs"/>
        </a:defRPr>
      </a:lvl6pPr>
      <a:lvl7pPr marL="2743201" algn="l" defTabSz="914401" rtl="0" eaLnBrk="1" latinLnBrk="0" hangingPunct="1">
        <a:defRPr sz="1800" kern="1200">
          <a:solidFill>
            <a:schemeClr val="tx1"/>
          </a:solidFill>
          <a:latin typeface="+mn-lt"/>
          <a:ea typeface="+mn-ea"/>
          <a:cs typeface="+mn-cs"/>
        </a:defRPr>
      </a:lvl7pPr>
      <a:lvl8pPr marL="3200400" algn="l" defTabSz="914401" rtl="0" eaLnBrk="1" latinLnBrk="0" hangingPunct="1">
        <a:defRPr sz="1800" kern="1200">
          <a:solidFill>
            <a:schemeClr val="tx1"/>
          </a:solidFill>
          <a:latin typeface="+mn-lt"/>
          <a:ea typeface="+mn-ea"/>
          <a:cs typeface="+mn-cs"/>
        </a:defRPr>
      </a:lvl8pPr>
      <a:lvl9pPr marL="3657600" algn="l" defTabSz="91440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hsx.nhs.uk/digitise-connect-transform/unified-tech-fund/unified-tech-fund-prospectus/#shared-care-records-applicant-information"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s://improvinglivesnw.org.uk/about-us/our-nhs-integrated-care-board-icb/our-icb-members/"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hyperlink" Target="file:///C:\Users\crowl\AppData\Local\Packages\microsoft.windowscommunicationsapps_8wekyb3d8bbwe\LocalState\Files\S0\3\Attachments\Norfolk%20and%20Waveney%20Clinical%20Strategy%202022-2027%5b11083%5d.pdf" TargetMode="External"/><Relationship Id="rId4" Type="http://schemas.openxmlformats.org/officeDocument/2006/relationships/hyperlink" Target="https://vcseassemblynandw.org.uk/2021/05/13/new-chair-appointed-to-norfolk-waveney-vcse-health-and-social-care-assembl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image" Target="../media/image19.png"/><Relationship Id="rId4" Type="http://schemas.openxmlformats.org/officeDocument/2006/relationships/hyperlink" Target="https://improvinglivesnw.org.uk/about-us/our-nhs-integrated-care-board-icb/our-icb-memb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www.kevincrowley.co.uk/" TargetMode="External"/><Relationship Id="rId2" Type="http://schemas.openxmlformats.org/officeDocument/2006/relationships/hyperlink" Target="mailto:kevin@kevincrowley.co.uk" TargetMode="Externa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FD64-B1B0-4852-A6F3-DBF5767939A1}"/>
              </a:ext>
            </a:extLst>
          </p:cNvPr>
          <p:cNvSpPr>
            <a:spLocks noGrp="1"/>
          </p:cNvSpPr>
          <p:nvPr>
            <p:ph type="ctrTitle"/>
          </p:nvPr>
        </p:nvSpPr>
        <p:spPr>
          <a:xfrm>
            <a:off x="914400" y="1273181"/>
            <a:ext cx="10363200" cy="652601"/>
          </a:xfrm>
        </p:spPr>
        <p:txBody>
          <a:bodyPr>
            <a:normAutofit fontScale="90000"/>
          </a:bodyPr>
          <a:lstStyle/>
          <a:p>
            <a:r>
              <a:rPr lang="en-GB" sz="4400" dirty="0">
                <a:solidFill>
                  <a:srgbClr val="FF0000"/>
                </a:solidFill>
                <a:latin typeface="Arial" panose="020B0604020202020204" pitchFamily="34" charset="0"/>
                <a:cs typeface="Arial" panose="020B0604020202020204" pitchFamily="34" charset="0"/>
              </a:rPr>
              <a:t>Me!</a:t>
            </a:r>
            <a:endParaRPr lang="en-GB" sz="4400" cap="none" dirty="0">
              <a:solidFill>
                <a:srgbClr val="FF0000"/>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D9E9DF34-F689-E238-9026-7F20CB648FB7}"/>
              </a:ext>
            </a:extLst>
          </p:cNvPr>
          <p:cNvSpPr>
            <a:spLocks noGrp="1"/>
          </p:cNvSpPr>
          <p:nvPr>
            <p:ph type="subTitle" idx="1"/>
          </p:nvPr>
        </p:nvSpPr>
        <p:spPr>
          <a:xfrm>
            <a:off x="1113182" y="2232409"/>
            <a:ext cx="9571383" cy="3800475"/>
          </a:xfrm>
        </p:spPr>
        <p:txBody>
          <a:bodyPr>
            <a:normAutofit/>
          </a:bodyPr>
          <a:lstStyle/>
          <a:p>
            <a:pPr algn="l"/>
            <a:endParaRPr lang="en-GB" sz="2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Independent management consultant</a:t>
            </a: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Was ‘in’ drug and alcohol treatment sector for 20 years</a:t>
            </a: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Front line, management, policy, training,15 years an exec </a:t>
            </a:r>
          </a:p>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Try</a:t>
            </a:r>
            <a:r>
              <a:rPr lang="en-GB" sz="2800" dirty="0">
                <a:latin typeface="Arial" panose="020B0604020202020204" pitchFamily="34" charset="0"/>
                <a:cs typeface="Arial" panose="020B0604020202020204" pitchFamily="34" charset="0"/>
              </a:rPr>
              <a:t>ing to leave but keep getting drawn back in!</a:t>
            </a:r>
          </a:p>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Integrated health and social care for excluded groups my passion</a:t>
            </a:r>
          </a:p>
          <a:p>
            <a:pPr algn="l"/>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algn="l"/>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900" dirty="0"/>
          </a:p>
        </p:txBody>
      </p:sp>
      <p:pic>
        <p:nvPicPr>
          <p:cNvPr id="3" name="Picture 2" descr="A picture containing text, clipart&#10;&#10;Description automatically generated">
            <a:extLst>
              <a:ext uri="{FF2B5EF4-FFF2-40B4-BE49-F238E27FC236}">
                <a16:creationId xmlns:a16="http://schemas.microsoft.com/office/drawing/2014/main" id="{43238B2B-7F33-4FFC-BA1D-D8A4E2B19E4E}"/>
              </a:ext>
            </a:extLst>
          </p:cNvPr>
          <p:cNvPicPr>
            <a:picLocks noChangeAspect="1"/>
          </p:cNvPicPr>
          <p:nvPr/>
        </p:nvPicPr>
        <p:blipFill>
          <a:blip r:embed="rId3"/>
          <a:stretch>
            <a:fillRect/>
          </a:stretch>
        </p:blipFill>
        <p:spPr>
          <a:xfrm>
            <a:off x="1210079" y="498815"/>
            <a:ext cx="2664460" cy="652601"/>
          </a:xfrm>
          <a:prstGeom prst="rect">
            <a:avLst/>
          </a:prstGeom>
        </p:spPr>
      </p:pic>
      <p:pic>
        <p:nvPicPr>
          <p:cNvPr id="5" name="Picture 4">
            <a:extLst>
              <a:ext uri="{FF2B5EF4-FFF2-40B4-BE49-F238E27FC236}">
                <a16:creationId xmlns:a16="http://schemas.microsoft.com/office/drawing/2014/main" id="{045B4EC4-3548-E892-91D8-2919B2AD6E18}"/>
              </a:ext>
            </a:extLst>
          </p:cNvPr>
          <p:cNvPicPr>
            <a:picLocks noChangeAspect="1"/>
          </p:cNvPicPr>
          <p:nvPr/>
        </p:nvPicPr>
        <p:blipFill>
          <a:blip r:embed="rId4"/>
          <a:stretch>
            <a:fillRect/>
          </a:stretch>
        </p:blipFill>
        <p:spPr>
          <a:xfrm>
            <a:off x="7502235" y="433456"/>
            <a:ext cx="3638285" cy="756598"/>
          </a:xfrm>
          <a:prstGeom prst="rect">
            <a:avLst/>
          </a:prstGeom>
        </p:spPr>
      </p:pic>
    </p:spTree>
    <p:extLst>
      <p:ext uri="{BB962C8B-B14F-4D97-AF65-F5344CB8AC3E}">
        <p14:creationId xmlns:p14="http://schemas.microsoft.com/office/powerpoint/2010/main" val="1558358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EB5935-2A37-40CC-AFA1-CF9610AC6CF8}"/>
              </a:ext>
            </a:extLst>
          </p:cNvPr>
          <p:cNvSpPr>
            <a:spLocks noGrp="1"/>
          </p:cNvSpPr>
          <p:nvPr>
            <p:ph type="subTitle" idx="4294967295"/>
          </p:nvPr>
        </p:nvSpPr>
        <p:spPr>
          <a:xfrm>
            <a:off x="1438275" y="2828925"/>
            <a:ext cx="10753725" cy="3600450"/>
          </a:xfrm>
          <a:prstGeom prst="rect">
            <a:avLst/>
          </a:prstGeom>
        </p:spPr>
        <p:txBody>
          <a:bodyPr>
            <a:normAutofit/>
          </a:bodyPr>
          <a:lstStyle/>
          <a:p>
            <a:pPr marL="342900" indent="-342900" algn="just">
              <a:buFont typeface="Arial" panose="020B0604020202020204" pitchFamily="34" charset="0"/>
              <a:buChar char="•"/>
            </a:pPr>
            <a:endParaRPr lang="en-GB" sz="2500" i="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endParaRPr lang="en-GB" sz="2500" i="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5E456AE-9765-4284-B2CC-180438FE39E5}"/>
              </a:ext>
            </a:extLst>
          </p:cNvPr>
          <p:cNvSpPr txBox="1"/>
          <p:nvPr/>
        </p:nvSpPr>
        <p:spPr>
          <a:xfrm>
            <a:off x="734289" y="2452257"/>
            <a:ext cx="10875819" cy="2677656"/>
          </a:xfrm>
          <a:prstGeom prst="rect">
            <a:avLst/>
          </a:prstGeom>
          <a:noFill/>
        </p:spPr>
        <p:txBody>
          <a:bodyPr wrap="square">
            <a:spAutoFit/>
          </a:bodyPr>
          <a:lstStyle/>
          <a:p>
            <a:pPr algn="just"/>
            <a:r>
              <a:rPr lang="en-GB" sz="2400" b="1" dirty="0">
                <a:effectLst/>
                <a:ea typeface="Calibri" panose="020F0502020204030204" pitchFamily="34" charset="0"/>
                <a:cs typeface="Times New Roman" panose="02020603050405020304" pitchFamily="18" charset="0"/>
              </a:rPr>
              <a:t>Need  to geo locate.</a:t>
            </a:r>
          </a:p>
          <a:p>
            <a:pPr algn="just"/>
            <a:endParaRPr lang="en-GB" sz="2400" b="1" dirty="0">
              <a:ea typeface="Calibri" panose="020F0502020204030204" pitchFamily="34" charset="0"/>
              <a:cs typeface="Times New Roman" panose="02020603050405020304" pitchFamily="18" charset="0"/>
            </a:endParaRPr>
          </a:p>
          <a:p>
            <a:pPr algn="just"/>
            <a:r>
              <a:rPr lang="en-GB" sz="2400" b="1" dirty="0">
                <a:effectLst/>
                <a:ea typeface="Calibri" panose="020F0502020204030204" pitchFamily="34" charset="0"/>
                <a:cs typeface="Times New Roman" panose="02020603050405020304" pitchFamily="18" charset="0"/>
              </a:rPr>
              <a:t>What is your place in the new systems?</a:t>
            </a:r>
            <a:endParaRPr lang="en-GB" sz="2400" dirty="0">
              <a:effectLst/>
              <a:ea typeface="Calibri" panose="020F0502020204030204" pitchFamily="34" charset="0"/>
              <a:cs typeface="Times New Roman" panose="02020603050405020304" pitchFamily="18" charset="0"/>
            </a:endParaRPr>
          </a:p>
          <a:p>
            <a:pPr algn="just"/>
            <a:r>
              <a:rPr lang="en-GB" sz="2400" b="1" dirty="0">
                <a:effectLst/>
                <a:ea typeface="Calibri" panose="020F0502020204030204" pitchFamily="34" charset="0"/>
                <a:cs typeface="Times New Roman" panose="02020603050405020304" pitchFamily="18" charset="0"/>
              </a:rPr>
              <a:t> </a:t>
            </a:r>
            <a:endParaRPr lang="en-GB" sz="2400" dirty="0">
              <a:effectLst/>
              <a:ea typeface="Calibri" panose="020F0502020204030204" pitchFamily="34" charset="0"/>
              <a:cs typeface="Times New Roman" panose="02020603050405020304" pitchFamily="18" charset="0"/>
            </a:endParaRPr>
          </a:p>
          <a:p>
            <a:pPr algn="just"/>
            <a:r>
              <a:rPr lang="en-GB" sz="2400" b="1" dirty="0">
                <a:effectLst/>
                <a:ea typeface="Calibri" panose="020F0502020204030204" pitchFamily="34" charset="0"/>
                <a:cs typeface="Times New Roman" panose="02020603050405020304" pitchFamily="18" charset="0"/>
              </a:rPr>
              <a:t>What do you want to do within integrated care systems?    </a:t>
            </a:r>
            <a:endParaRPr lang="en-GB" sz="2400" dirty="0">
              <a:effectLst/>
              <a:ea typeface="Calibri" panose="020F0502020204030204" pitchFamily="34" charset="0"/>
              <a:cs typeface="Times New Roman" panose="02020603050405020304" pitchFamily="18" charset="0"/>
            </a:endParaRPr>
          </a:p>
          <a:p>
            <a:pPr algn="just"/>
            <a:r>
              <a:rPr lang="en-GB" sz="2400" b="1" dirty="0">
                <a:effectLst/>
                <a:ea typeface="Calibri" panose="020F0502020204030204" pitchFamily="34" charset="0"/>
                <a:cs typeface="Times New Roman" panose="02020603050405020304" pitchFamily="18" charset="0"/>
              </a:rPr>
              <a:t>  </a:t>
            </a:r>
            <a:endParaRPr lang="en-GB" sz="2400" dirty="0">
              <a:effectLst/>
              <a:ea typeface="Calibri" panose="020F0502020204030204" pitchFamily="34" charset="0"/>
              <a:cs typeface="Times New Roman" panose="02020603050405020304" pitchFamily="18" charset="0"/>
            </a:endParaRPr>
          </a:p>
          <a:p>
            <a:pPr algn="just"/>
            <a:r>
              <a:rPr lang="en-GB" sz="2400" b="1" dirty="0">
                <a:effectLst/>
                <a:ea typeface="Calibri" panose="020F0502020204030204" pitchFamily="34" charset="0"/>
                <a:cs typeface="Times New Roman" panose="02020603050405020304" pitchFamily="18" charset="0"/>
              </a:rPr>
              <a:t>What value can </a:t>
            </a:r>
            <a:r>
              <a:rPr lang="en-GB" sz="2400" b="1" dirty="0">
                <a:ea typeface="Calibri" panose="020F0502020204030204" pitchFamily="34" charset="0"/>
                <a:cs typeface="Times New Roman" panose="02020603050405020304" pitchFamily="18" charset="0"/>
              </a:rPr>
              <a:t>the sector</a:t>
            </a:r>
            <a:r>
              <a:rPr lang="en-GB" sz="2400" b="1" dirty="0">
                <a:effectLst/>
                <a:ea typeface="Calibri" panose="020F0502020204030204" pitchFamily="34" charset="0"/>
                <a:cs typeface="Times New Roman" panose="02020603050405020304" pitchFamily="18" charset="0"/>
              </a:rPr>
              <a:t> bring that others are unable to?</a:t>
            </a:r>
            <a:endParaRPr lang="en-GB" sz="2400" dirty="0">
              <a:effectLs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0956657E-6764-F2CA-5BCD-0476218B8045}"/>
              </a:ext>
            </a:extLst>
          </p:cNvPr>
          <p:cNvSpPr txBox="1">
            <a:spLocks/>
          </p:cNvSpPr>
          <p:nvPr/>
        </p:nvSpPr>
        <p:spPr>
          <a:xfrm>
            <a:off x="914400" y="865187"/>
            <a:ext cx="10363200" cy="1470025"/>
          </a:xfrm>
          <a:prstGeom prst="rect">
            <a:avLst/>
          </a:prstGeom>
        </p:spPr>
        <p:txBody>
          <a:bodyPr>
            <a:normAutofit/>
          </a:bodyPr>
          <a:lstStyle>
            <a:lvl1pPr algn="ctr" defTabSz="914401" rtl="0" eaLnBrk="1" latinLnBrk="0" hangingPunct="1">
              <a:lnSpc>
                <a:spcPct val="86000"/>
              </a:lnSpc>
              <a:spcBef>
                <a:spcPct val="0"/>
              </a:spcBef>
              <a:buNone/>
              <a:defRPr sz="2100" kern="800" spc="-40">
                <a:solidFill>
                  <a:schemeClr val="tx1"/>
                </a:solidFill>
                <a:latin typeface="+mj-lt"/>
                <a:ea typeface="+mj-ea"/>
                <a:cs typeface="+mj-cs"/>
              </a:defRPr>
            </a:lvl1pPr>
          </a:lstStyle>
          <a:p>
            <a:r>
              <a:rPr lang="en-GB" sz="4400" dirty="0">
                <a:solidFill>
                  <a:schemeClr val="accent6"/>
                </a:solidFill>
                <a:latin typeface="Arial" panose="020B0604020202020204" pitchFamily="34" charset="0"/>
                <a:cs typeface="Arial" panose="020B0604020202020204" pitchFamily="34" charset="0"/>
              </a:rPr>
              <a:t>It’s complex, so what should we do? </a:t>
            </a:r>
          </a:p>
          <a:p>
            <a:r>
              <a:rPr lang="en-GB" sz="4400" dirty="0">
                <a:solidFill>
                  <a:schemeClr val="accent6"/>
                </a:solidFill>
                <a:latin typeface="Arial" panose="020B0604020202020204" pitchFamily="34" charset="0"/>
                <a:cs typeface="Arial" panose="020B0604020202020204" pitchFamily="34" charset="0"/>
              </a:rPr>
              <a:t>Probe – sense - respond</a:t>
            </a:r>
          </a:p>
        </p:txBody>
      </p:sp>
      <p:pic>
        <p:nvPicPr>
          <p:cNvPr id="2" name="Picture 1">
            <a:extLst>
              <a:ext uri="{FF2B5EF4-FFF2-40B4-BE49-F238E27FC236}">
                <a16:creationId xmlns:a16="http://schemas.microsoft.com/office/drawing/2014/main" id="{3009E072-6BF7-70C9-2FEF-6469CEFED5C0}"/>
              </a:ext>
            </a:extLst>
          </p:cNvPr>
          <p:cNvPicPr>
            <a:picLocks noChangeAspect="1"/>
          </p:cNvPicPr>
          <p:nvPr/>
        </p:nvPicPr>
        <p:blipFill>
          <a:blip r:embed="rId3"/>
          <a:stretch>
            <a:fillRect/>
          </a:stretch>
        </p:blipFill>
        <p:spPr>
          <a:xfrm>
            <a:off x="8364681" y="5985622"/>
            <a:ext cx="3638285" cy="756598"/>
          </a:xfrm>
          <a:prstGeom prst="rect">
            <a:avLst/>
          </a:prstGeom>
        </p:spPr>
      </p:pic>
    </p:spTree>
    <p:extLst>
      <p:ext uri="{BB962C8B-B14F-4D97-AF65-F5344CB8AC3E}">
        <p14:creationId xmlns:p14="http://schemas.microsoft.com/office/powerpoint/2010/main" val="3738170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EB5935-2A37-40CC-AFA1-CF9610AC6CF8}"/>
              </a:ext>
            </a:extLst>
          </p:cNvPr>
          <p:cNvSpPr>
            <a:spLocks noGrp="1"/>
          </p:cNvSpPr>
          <p:nvPr>
            <p:ph type="subTitle" idx="4294967295"/>
          </p:nvPr>
        </p:nvSpPr>
        <p:spPr>
          <a:xfrm>
            <a:off x="1438275" y="2828925"/>
            <a:ext cx="10753725" cy="3600450"/>
          </a:xfrm>
          <a:prstGeom prst="rect">
            <a:avLst/>
          </a:prstGeom>
        </p:spPr>
        <p:txBody>
          <a:bodyPr>
            <a:normAutofit/>
          </a:bodyPr>
          <a:lstStyle/>
          <a:p>
            <a:pPr marL="342900" indent="-342900" algn="just">
              <a:buFont typeface="Arial" panose="020B0604020202020204" pitchFamily="34" charset="0"/>
              <a:buChar char="•"/>
            </a:pPr>
            <a:endParaRPr lang="en-GB" sz="2500" i="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endParaRPr lang="en-GB" sz="2500" i="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5E456AE-9765-4284-B2CC-180438FE39E5}"/>
              </a:ext>
            </a:extLst>
          </p:cNvPr>
          <p:cNvSpPr txBox="1"/>
          <p:nvPr/>
        </p:nvSpPr>
        <p:spPr>
          <a:xfrm>
            <a:off x="734289" y="2452257"/>
            <a:ext cx="10875819" cy="3785652"/>
          </a:xfrm>
          <a:prstGeom prst="rect">
            <a:avLst/>
          </a:prstGeom>
          <a:noFill/>
        </p:spPr>
        <p:txBody>
          <a:bodyPr wrap="square">
            <a:spAutoFit/>
          </a:bodyPr>
          <a:lstStyle/>
          <a:p>
            <a:pPr algn="just"/>
            <a:r>
              <a:rPr lang="en-GB" sz="2400" b="1" dirty="0">
                <a:effectLst/>
                <a:ea typeface="Calibri" panose="020F0502020204030204" pitchFamily="34" charset="0"/>
                <a:cs typeface="Times New Roman" panose="02020603050405020304" pitchFamily="18" charset="0"/>
              </a:rPr>
              <a:t> </a:t>
            </a:r>
            <a:endParaRPr lang="en-GB" sz="2400" dirty="0">
              <a:effectLst/>
              <a:ea typeface="Calibri" panose="020F0502020204030204" pitchFamily="34" charset="0"/>
              <a:cs typeface="Times New Roman" panose="02020603050405020304" pitchFamily="18" charset="0"/>
            </a:endParaRPr>
          </a:p>
          <a:p>
            <a:r>
              <a:rPr lang="en-GB" sz="2400" dirty="0"/>
              <a:t>We want to create the conditions for integrating with health and social care</a:t>
            </a:r>
          </a:p>
          <a:p>
            <a:endParaRPr lang="en-GB" sz="2400" dirty="0"/>
          </a:p>
          <a:p>
            <a:pPr marL="171450" indent="-171450">
              <a:buFontTx/>
              <a:buChar char="-"/>
            </a:pPr>
            <a:r>
              <a:rPr lang="en-GB" sz="2400" dirty="0"/>
              <a:t>Making our services the front door to H&amp;SC</a:t>
            </a:r>
          </a:p>
          <a:p>
            <a:pPr marL="171450" indent="-171450">
              <a:buFontTx/>
              <a:buChar char="-"/>
            </a:pPr>
            <a:r>
              <a:rPr lang="en-GB" sz="2400" dirty="0"/>
              <a:t>Making our local management the systems analysers </a:t>
            </a:r>
          </a:p>
          <a:p>
            <a:pPr marL="171450" indent="-171450">
              <a:buFontTx/>
              <a:buChar char="-"/>
            </a:pPr>
            <a:r>
              <a:rPr lang="en-GB" sz="2400" dirty="0"/>
              <a:t>Taking a wider view on determinants of health and the health of our SUs</a:t>
            </a:r>
          </a:p>
          <a:p>
            <a:pPr marL="171450" indent="-171450">
              <a:buFontTx/>
              <a:buChar char="-"/>
            </a:pPr>
            <a:r>
              <a:rPr lang="en-GB" sz="2400" dirty="0"/>
              <a:t>Making the business case for our service users to mainstream health</a:t>
            </a:r>
          </a:p>
          <a:p>
            <a:pPr marL="171450" indent="-171450">
              <a:buFontTx/>
              <a:buChar char="-"/>
            </a:pPr>
            <a:r>
              <a:rPr lang="en-GB" sz="2400" dirty="0"/>
              <a:t>New world is relational not transactional</a:t>
            </a:r>
          </a:p>
          <a:p>
            <a:pPr marL="171450" indent="-171450">
              <a:buFontTx/>
              <a:buChar char="-"/>
            </a:pPr>
            <a:r>
              <a:rPr lang="en-GB" sz="2400" b="1" dirty="0"/>
              <a:t>Relationships, relationships, relationships  </a:t>
            </a:r>
          </a:p>
          <a:p>
            <a:pPr algn="just"/>
            <a:endParaRPr lang="en-GB" sz="2400" dirty="0">
              <a:effectLs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0956657E-6764-F2CA-5BCD-0476218B8045}"/>
              </a:ext>
            </a:extLst>
          </p:cNvPr>
          <p:cNvSpPr txBox="1">
            <a:spLocks/>
          </p:cNvSpPr>
          <p:nvPr/>
        </p:nvSpPr>
        <p:spPr>
          <a:xfrm>
            <a:off x="914400" y="865187"/>
            <a:ext cx="10363200" cy="1470025"/>
          </a:xfrm>
          <a:prstGeom prst="rect">
            <a:avLst/>
          </a:prstGeom>
        </p:spPr>
        <p:txBody>
          <a:bodyPr>
            <a:normAutofit/>
          </a:bodyPr>
          <a:lstStyle>
            <a:lvl1pPr algn="ctr" defTabSz="914401" rtl="0" eaLnBrk="1" latinLnBrk="0" hangingPunct="1">
              <a:lnSpc>
                <a:spcPct val="86000"/>
              </a:lnSpc>
              <a:spcBef>
                <a:spcPct val="0"/>
              </a:spcBef>
              <a:buNone/>
              <a:defRPr sz="2100" kern="800" spc="-40">
                <a:solidFill>
                  <a:schemeClr val="tx1"/>
                </a:solidFill>
                <a:latin typeface="+mj-lt"/>
                <a:ea typeface="+mj-ea"/>
                <a:cs typeface="+mj-cs"/>
              </a:defRPr>
            </a:lvl1pPr>
          </a:lstStyle>
          <a:p>
            <a:r>
              <a:rPr lang="en-GB" sz="4400" dirty="0">
                <a:solidFill>
                  <a:schemeClr val="accent6"/>
                </a:solidFill>
                <a:latin typeface="Arial" panose="020B0604020202020204" pitchFamily="34" charset="0"/>
                <a:cs typeface="Arial" panose="020B0604020202020204" pitchFamily="34" charset="0"/>
              </a:rPr>
              <a:t>It’s complex, so what should we do? </a:t>
            </a:r>
          </a:p>
          <a:p>
            <a:r>
              <a:rPr lang="en-GB" sz="4400" dirty="0">
                <a:solidFill>
                  <a:schemeClr val="accent6"/>
                </a:solidFill>
                <a:latin typeface="Arial" panose="020B0604020202020204" pitchFamily="34" charset="0"/>
                <a:cs typeface="Arial" panose="020B0604020202020204" pitchFamily="34" charset="0"/>
              </a:rPr>
              <a:t>Probe – sense - respond</a:t>
            </a:r>
          </a:p>
        </p:txBody>
      </p:sp>
      <p:pic>
        <p:nvPicPr>
          <p:cNvPr id="2" name="Picture 1">
            <a:extLst>
              <a:ext uri="{FF2B5EF4-FFF2-40B4-BE49-F238E27FC236}">
                <a16:creationId xmlns:a16="http://schemas.microsoft.com/office/drawing/2014/main" id="{3009E072-6BF7-70C9-2FEF-6469CEFED5C0}"/>
              </a:ext>
            </a:extLst>
          </p:cNvPr>
          <p:cNvPicPr>
            <a:picLocks noChangeAspect="1"/>
          </p:cNvPicPr>
          <p:nvPr/>
        </p:nvPicPr>
        <p:blipFill>
          <a:blip r:embed="rId3"/>
          <a:stretch>
            <a:fillRect/>
          </a:stretch>
        </p:blipFill>
        <p:spPr>
          <a:xfrm>
            <a:off x="8364681" y="5985622"/>
            <a:ext cx="3638285" cy="756598"/>
          </a:xfrm>
          <a:prstGeom prst="rect">
            <a:avLst/>
          </a:prstGeom>
        </p:spPr>
      </p:pic>
    </p:spTree>
    <p:extLst>
      <p:ext uri="{BB962C8B-B14F-4D97-AF65-F5344CB8AC3E}">
        <p14:creationId xmlns:p14="http://schemas.microsoft.com/office/powerpoint/2010/main" val="1932237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FD64-B1B0-4852-A6F3-DBF5767939A1}"/>
              </a:ext>
            </a:extLst>
          </p:cNvPr>
          <p:cNvSpPr>
            <a:spLocks noGrp="1"/>
          </p:cNvSpPr>
          <p:nvPr>
            <p:ph type="title"/>
          </p:nvPr>
        </p:nvSpPr>
        <p:spPr>
          <a:xfrm>
            <a:off x="831850" y="321107"/>
            <a:ext cx="10899487" cy="894485"/>
          </a:xfrm>
        </p:spPr>
        <p:txBody>
          <a:bodyPr>
            <a:noAutofit/>
          </a:bodyPr>
          <a:lstStyle/>
          <a:p>
            <a:r>
              <a:rPr lang="en-GB" sz="4400" dirty="0">
                <a:solidFill>
                  <a:srgbClr val="FF0000"/>
                </a:solidFill>
                <a:latin typeface="Calibri" panose="020F0502020204030204" pitchFamily="34" charset="0"/>
                <a:cs typeface="Calibri" panose="020F0502020204030204" pitchFamily="34" charset="0"/>
              </a:rPr>
              <a:t>Perceptual or actual barriers</a:t>
            </a:r>
            <a:r>
              <a:rPr lang="en-GB" sz="4400" dirty="0">
                <a:latin typeface="Calibri" panose="020F0502020204030204" pitchFamily="34" charset="0"/>
                <a:cs typeface="Calibri" panose="020F0502020204030204" pitchFamily="34" charset="0"/>
              </a:rPr>
              <a:t>?</a:t>
            </a:r>
            <a:endParaRPr lang="en-GB" sz="4400" cap="none"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AAEB5935-2A37-40CC-AFA1-CF9610AC6CF8}"/>
              </a:ext>
            </a:extLst>
          </p:cNvPr>
          <p:cNvSpPr>
            <a:spLocks noGrp="1"/>
          </p:cNvSpPr>
          <p:nvPr>
            <p:ph type="body" idx="1"/>
          </p:nvPr>
        </p:nvSpPr>
        <p:spPr/>
        <p:txBody>
          <a:bodyPr>
            <a:normAutofit/>
          </a:bodyPr>
          <a:lstStyle/>
          <a:p>
            <a:pPr algn="l"/>
            <a:endParaRPr lang="en-GB" dirty="0">
              <a:latin typeface="Arial" panose="020B0604020202020204" pitchFamily="34" charset="0"/>
              <a:cs typeface="Arial" panose="020B0604020202020204" pitchFamily="34" charset="0"/>
            </a:endParaRPr>
          </a:p>
          <a:p>
            <a:pPr algn="l"/>
            <a:endParaRPr lang="en-GB" dirty="0"/>
          </a:p>
          <a:p>
            <a:pPr marL="342900" indent="-342900" algn="l">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54F3B0B7-43CB-19BE-6EE7-7ABB54FB7141}"/>
              </a:ext>
            </a:extLst>
          </p:cNvPr>
          <p:cNvPicPr>
            <a:picLocks noChangeAspect="1"/>
          </p:cNvPicPr>
          <p:nvPr/>
        </p:nvPicPr>
        <p:blipFill>
          <a:blip r:embed="rId2"/>
          <a:stretch>
            <a:fillRect/>
          </a:stretch>
        </p:blipFill>
        <p:spPr>
          <a:xfrm>
            <a:off x="8364681" y="5985622"/>
            <a:ext cx="3638285" cy="756598"/>
          </a:xfrm>
          <a:prstGeom prst="rect">
            <a:avLst/>
          </a:prstGeom>
        </p:spPr>
      </p:pic>
      <p:sp>
        <p:nvSpPr>
          <p:cNvPr id="6" name="TextBox 5">
            <a:extLst>
              <a:ext uri="{FF2B5EF4-FFF2-40B4-BE49-F238E27FC236}">
                <a16:creationId xmlns:a16="http://schemas.microsoft.com/office/drawing/2014/main" id="{9A4357DF-C2AB-6232-666A-DEFD4B4D8F8F}"/>
              </a:ext>
            </a:extLst>
          </p:cNvPr>
          <p:cNvSpPr txBox="1"/>
          <p:nvPr/>
        </p:nvSpPr>
        <p:spPr>
          <a:xfrm>
            <a:off x="1136386" y="1215592"/>
            <a:ext cx="10162886" cy="4524315"/>
          </a:xfrm>
          <a:prstGeom prst="rect">
            <a:avLst/>
          </a:prstGeom>
          <a:noFill/>
        </p:spPr>
        <p:txBody>
          <a:bodyPr wrap="square">
            <a:spAutoFit/>
          </a:bodyPr>
          <a:lstStyle/>
          <a:p>
            <a:pPr marL="342900" lvl="0" indent="-342900">
              <a:buFont typeface="+mj-lt"/>
              <a:buAutoNum type="arabicPeriod"/>
            </a:pP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The mental models of healthcare are strong</a:t>
            </a:r>
          </a:p>
          <a:p>
            <a:pPr marL="342900" lvl="0" indent="-342900">
              <a:buFont typeface="+mj-lt"/>
              <a:buAutoNum type="arabicPeriod"/>
            </a:pP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We are different to other sectors</a:t>
            </a:r>
          </a:p>
          <a:p>
            <a:pPr marL="342900" lvl="0" indent="-342900">
              <a:buFont typeface="+mj-lt"/>
              <a:buAutoNum type="arabicPeriod"/>
            </a:pPr>
            <a:r>
              <a:rPr lang="en-GB" sz="3200" dirty="0">
                <a:latin typeface="Calibri" panose="020F0502020204030204" pitchFamily="34" charset="0"/>
                <a:ea typeface="Times New Roman" panose="02020603050405020304" pitchFamily="18" charset="0"/>
                <a:cs typeface="Times New Roman" panose="02020603050405020304" pitchFamily="18" charset="0"/>
              </a:rPr>
              <a:t>We can look… odd</a:t>
            </a:r>
          </a:p>
          <a:p>
            <a:pPr marL="342900" lvl="0" indent="-342900">
              <a:buFont typeface="+mj-lt"/>
              <a:buAutoNum type="arabicPeriod"/>
            </a:pPr>
            <a:r>
              <a:rPr lang="en-GB" sz="3200" dirty="0">
                <a:latin typeface="Calibri" panose="020F0502020204030204" pitchFamily="34" charset="0"/>
                <a:ea typeface="Times New Roman" panose="02020603050405020304" pitchFamily="18" charset="0"/>
                <a:cs typeface="Times New Roman" panose="02020603050405020304" pitchFamily="18" charset="0"/>
              </a:rPr>
              <a:t>VCSE governance is good but sometimes looks… odd</a:t>
            </a:r>
          </a:p>
          <a:p>
            <a:pPr marL="342900" lvl="0" indent="-342900">
              <a:buFont typeface="+mj-lt"/>
              <a:buAutoNum type="arabicPeriod"/>
            </a:pPr>
            <a:r>
              <a:rPr lang="en-GB" sz="3200" dirty="0">
                <a:latin typeface="Calibri" panose="020F0502020204030204" pitchFamily="34" charset="0"/>
                <a:ea typeface="Times New Roman" panose="02020603050405020304" pitchFamily="18" charset="0"/>
                <a:cs typeface="Times New Roman" panose="02020603050405020304" pitchFamily="18" charset="0"/>
              </a:rPr>
              <a:t>Information governance </a:t>
            </a:r>
          </a:p>
          <a:p>
            <a:pPr marL="342900" lvl="0" indent="-342900">
              <a:buFont typeface="+mj-lt"/>
              <a:buAutoNum type="arabicPeriod"/>
            </a:pPr>
            <a:r>
              <a:rPr lang="en-GB" sz="3200" dirty="0">
                <a:latin typeface="Calibri" panose="020F0502020204030204" pitchFamily="34" charset="0"/>
                <a:ea typeface="Times New Roman" panose="02020603050405020304" pitchFamily="18" charset="0"/>
                <a:cs typeface="Times New Roman" panose="02020603050405020304" pitchFamily="18" charset="0"/>
              </a:rPr>
              <a:t>Identity and “brand” issues</a:t>
            </a:r>
          </a:p>
          <a:p>
            <a:pPr marL="342900" lvl="0" indent="-342900">
              <a:buFont typeface="+mj-lt"/>
              <a:buAutoNum type="arabicPeriod"/>
            </a:pP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Tension between health and social care</a:t>
            </a:r>
          </a:p>
          <a:p>
            <a:pPr marL="342900" lvl="0" indent="-342900">
              <a:buFont typeface="+mj-lt"/>
              <a:buAutoNum type="arabicPeriod"/>
            </a:pPr>
            <a:r>
              <a:rPr lang="en-GB" sz="3200" dirty="0">
                <a:latin typeface="Calibri" panose="020F0502020204030204" pitchFamily="34" charset="0"/>
                <a:ea typeface="Times New Roman" panose="02020603050405020304" pitchFamily="18" charset="0"/>
                <a:cs typeface="Times New Roman" panose="02020603050405020304" pitchFamily="18" charset="0"/>
              </a:rPr>
              <a:t>Between social action and NHS delivery vehicles</a:t>
            </a:r>
            <a:endParaRPr lang="en-GB" sz="3200" dirty="0">
              <a:effectLst/>
              <a:latin typeface="Calibri" panose="020F0502020204030204" pitchFamily="34" charset="0"/>
              <a:ea typeface="Times New Roman" panose="02020603050405020304" pitchFamily="18" charset="0"/>
              <a:cs typeface="Times New Roman" panose="02020603050405020304" pitchFamily="18" charset="0"/>
            </a:endParaRPr>
          </a:p>
          <a:p>
            <a:pPr lvl="0"/>
            <a:endParaRPr lang="en-GB" sz="32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27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FD64-B1B0-4852-A6F3-DBF5767939A1}"/>
              </a:ext>
            </a:extLst>
          </p:cNvPr>
          <p:cNvSpPr>
            <a:spLocks noGrp="1"/>
          </p:cNvSpPr>
          <p:nvPr>
            <p:ph type="ctrTitle" idx="4294967295"/>
          </p:nvPr>
        </p:nvSpPr>
        <p:spPr>
          <a:xfrm>
            <a:off x="0" y="119063"/>
            <a:ext cx="9001125" cy="814387"/>
          </a:xfrm>
          <a:prstGeom prst="rect">
            <a:avLst/>
          </a:prstGeom>
        </p:spPr>
        <p:txBody>
          <a:bodyPr>
            <a:normAutofit/>
          </a:bodyPr>
          <a:lstStyle/>
          <a:p>
            <a:pPr algn="l"/>
            <a:r>
              <a:rPr lang="en-GB" sz="3200" dirty="0">
                <a:solidFill>
                  <a:schemeClr val="bg1"/>
                </a:solidFill>
                <a:latin typeface="Arial" panose="020B0604020202020204" pitchFamily="34" charset="0"/>
                <a:cs typeface="Arial" panose="020B0604020202020204" pitchFamily="34" charset="0"/>
              </a:rPr>
              <a:t>Starter SWOT </a:t>
            </a:r>
            <a:endParaRPr lang="en-GB" sz="3200" cap="none" dirty="0">
              <a:solidFill>
                <a:schemeClr val="bg1"/>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057608D7-A279-4357-A386-21E415E82A72}"/>
              </a:ext>
            </a:extLst>
          </p:cNvPr>
          <p:cNvGraphicFramePr>
            <a:graphicFrameLocks noGrp="1"/>
          </p:cNvGraphicFramePr>
          <p:nvPr/>
        </p:nvGraphicFramePr>
        <p:xfrm>
          <a:off x="171344" y="0"/>
          <a:ext cx="11849312" cy="6979920"/>
        </p:xfrm>
        <a:graphic>
          <a:graphicData uri="http://schemas.openxmlformats.org/drawingml/2006/table">
            <a:tbl>
              <a:tblPr firstRow="1" firstCol="1" bandRow="1">
                <a:tableStyleId>{5C22544A-7EE6-4342-B048-85BDC9FD1C3A}</a:tableStyleId>
              </a:tblPr>
              <a:tblGrid>
                <a:gridCol w="5924656">
                  <a:extLst>
                    <a:ext uri="{9D8B030D-6E8A-4147-A177-3AD203B41FA5}">
                      <a16:colId xmlns:a16="http://schemas.microsoft.com/office/drawing/2014/main" val="355866398"/>
                    </a:ext>
                  </a:extLst>
                </a:gridCol>
                <a:gridCol w="5924656">
                  <a:extLst>
                    <a:ext uri="{9D8B030D-6E8A-4147-A177-3AD203B41FA5}">
                      <a16:colId xmlns:a16="http://schemas.microsoft.com/office/drawing/2014/main" val="2479486403"/>
                    </a:ext>
                  </a:extLst>
                </a:gridCol>
              </a:tblGrid>
              <a:tr h="3354375">
                <a:tc>
                  <a:txBody>
                    <a:bodyPr/>
                    <a:lstStyle/>
                    <a:p>
                      <a:pPr algn="just"/>
                      <a:r>
                        <a:rPr lang="en-GB" sz="2000" dirty="0">
                          <a:solidFill>
                            <a:schemeClr val="accent6"/>
                          </a:solidFill>
                          <a:effectLst/>
                          <a:latin typeface="+mn-lt"/>
                          <a:cs typeface="Calibri Light" panose="020F0302020204030204" pitchFamily="34" charset="0"/>
                        </a:rPr>
                        <a:t>Strengths</a:t>
                      </a:r>
                      <a:endParaRPr lang="en-GB" sz="1400" dirty="0">
                        <a:solidFill>
                          <a:schemeClr val="accent6"/>
                        </a:solidFill>
                        <a:effectLst/>
                        <a:latin typeface="+mn-lt"/>
                        <a:cs typeface="Calibri Light" panose="020F0302020204030204" pitchFamily="34" charset="0"/>
                      </a:endParaRPr>
                    </a:p>
                    <a:p>
                      <a:pPr algn="just"/>
                      <a:r>
                        <a:rPr lang="en-GB" sz="1400" dirty="0">
                          <a:solidFill>
                            <a:schemeClr val="tx1"/>
                          </a:solidFill>
                          <a:effectLst/>
                          <a:latin typeface="+mn-lt"/>
                          <a:cs typeface="Calibri Light" panose="020F0302020204030204" pitchFamily="34" charset="0"/>
                        </a:rPr>
                        <a:t>Footprint in multiple systems</a:t>
                      </a:r>
                    </a:p>
                    <a:p>
                      <a:pPr algn="just"/>
                      <a:r>
                        <a:rPr lang="en-GB" sz="1400" dirty="0">
                          <a:solidFill>
                            <a:schemeClr val="tx1"/>
                          </a:solidFill>
                          <a:effectLst/>
                          <a:latin typeface="+mn-lt"/>
                          <a:cs typeface="Calibri Light" panose="020F0302020204030204" pitchFamily="34" charset="0"/>
                        </a:rPr>
                        <a:t>Good commissioning relationships</a:t>
                      </a:r>
                    </a:p>
                    <a:p>
                      <a:pPr algn="just"/>
                      <a:r>
                        <a:rPr lang="en-GB" sz="1400" dirty="0">
                          <a:solidFill>
                            <a:schemeClr val="tx1"/>
                          </a:solidFill>
                          <a:effectLst/>
                          <a:latin typeface="+mn-lt"/>
                          <a:cs typeface="Calibri Light" panose="020F0302020204030204" pitchFamily="34" charset="0"/>
                        </a:rPr>
                        <a:t>Outreach &amp; engagement models</a:t>
                      </a:r>
                    </a:p>
                    <a:p>
                      <a:pPr algn="just"/>
                      <a:r>
                        <a:rPr lang="en-GB" sz="1400" dirty="0">
                          <a:solidFill>
                            <a:schemeClr val="tx1"/>
                          </a:solidFill>
                          <a:effectLst/>
                          <a:latin typeface="+mn-lt"/>
                          <a:cs typeface="Calibri Light" panose="020F0302020204030204" pitchFamily="34" charset="0"/>
                        </a:rPr>
                        <a:t>Clinical workforce &amp; strong clinical brand</a:t>
                      </a:r>
                    </a:p>
                    <a:p>
                      <a:pPr algn="just"/>
                      <a:r>
                        <a:rPr lang="en-GB" sz="1400" dirty="0">
                          <a:solidFill>
                            <a:schemeClr val="tx1"/>
                          </a:solidFill>
                          <a:effectLst/>
                          <a:latin typeface="+mn-lt"/>
                          <a:cs typeface="Calibri Light" panose="020F0302020204030204" pitchFamily="34" charset="0"/>
                        </a:rPr>
                        <a:t>HSCN and SCR access – this is big</a:t>
                      </a:r>
                    </a:p>
                    <a:p>
                      <a:pPr algn="just"/>
                      <a:r>
                        <a:rPr lang="en-GB" sz="1400" dirty="0">
                          <a:solidFill>
                            <a:schemeClr val="tx1"/>
                          </a:solidFill>
                          <a:effectLst/>
                          <a:latin typeface="+mn-lt"/>
                          <a:cs typeface="Calibri Light" panose="020F0302020204030204" pitchFamily="34" charset="0"/>
                        </a:rPr>
                        <a:t>NHS </a:t>
                      </a:r>
                      <a:r>
                        <a:rPr lang="en-GB" sz="1400" dirty="0" err="1">
                          <a:solidFill>
                            <a:schemeClr val="tx1"/>
                          </a:solidFill>
                          <a:effectLst/>
                          <a:latin typeface="+mn-lt"/>
                          <a:cs typeface="Calibri Light" panose="020F0302020204030204" pitchFamily="34" charset="0"/>
                        </a:rPr>
                        <a:t>TUPE’d</a:t>
                      </a:r>
                      <a:r>
                        <a:rPr lang="en-GB" sz="1400" dirty="0">
                          <a:solidFill>
                            <a:schemeClr val="tx1"/>
                          </a:solidFill>
                          <a:effectLst/>
                          <a:latin typeface="+mn-lt"/>
                          <a:cs typeface="Calibri Light" panose="020F0302020204030204" pitchFamily="34" charset="0"/>
                        </a:rPr>
                        <a:t> staff with NHS T&amp;C’s and </a:t>
                      </a:r>
                      <a:r>
                        <a:rPr lang="en-GB" sz="1400" dirty="0" err="1">
                          <a:solidFill>
                            <a:schemeClr val="tx1"/>
                          </a:solidFill>
                          <a:effectLst/>
                          <a:latin typeface="+mn-lt"/>
                          <a:cs typeface="Calibri Light" panose="020F0302020204030204" pitchFamily="34" charset="0"/>
                        </a:rPr>
                        <a:t>Pensios</a:t>
                      </a:r>
                      <a:endParaRPr lang="en-GB" sz="1400" dirty="0">
                        <a:solidFill>
                          <a:schemeClr val="tx1"/>
                        </a:solidFill>
                        <a:effectLst/>
                        <a:latin typeface="+mn-lt"/>
                        <a:cs typeface="Calibri Light" panose="020F0302020204030204" pitchFamily="34" charset="0"/>
                      </a:endParaRPr>
                    </a:p>
                    <a:p>
                      <a:pPr algn="just"/>
                      <a:r>
                        <a:rPr lang="en-GB" sz="1400" dirty="0">
                          <a:solidFill>
                            <a:schemeClr val="tx1"/>
                          </a:solidFill>
                          <a:effectLst/>
                          <a:latin typeface="+mn-lt"/>
                          <a:cs typeface="Calibri Light" panose="020F0302020204030204" pitchFamily="34" charset="0"/>
                        </a:rPr>
                        <a:t>Integration expertise (IAPT/COPD/Clinical delivery)</a:t>
                      </a:r>
                    </a:p>
                    <a:p>
                      <a:pPr algn="just"/>
                      <a:r>
                        <a:rPr lang="en-GB" sz="1400" dirty="0">
                          <a:solidFill>
                            <a:schemeClr val="tx1"/>
                          </a:solidFill>
                          <a:effectLst/>
                          <a:latin typeface="+mn-lt"/>
                          <a:cs typeface="Calibri Light" panose="020F0302020204030204" pitchFamily="34" charset="0"/>
                        </a:rPr>
                        <a:t>‘NHS’ recognised Governance (Clinical structure and governance, CQC registered, HSCN governance, NHSDPT, Cyber Essentials)</a:t>
                      </a:r>
                    </a:p>
                    <a:p>
                      <a:pPr algn="just"/>
                      <a:r>
                        <a:rPr lang="en-GB" sz="1400" dirty="0">
                          <a:solidFill>
                            <a:schemeClr val="tx1"/>
                          </a:solidFill>
                          <a:effectLst/>
                          <a:latin typeface="+mn-lt"/>
                          <a:cs typeface="Calibri Light" panose="020F0302020204030204" pitchFamily="34" charset="0"/>
                        </a:rPr>
                        <a:t>Already embedded in H&amp;SC systems</a:t>
                      </a:r>
                    </a:p>
                    <a:p>
                      <a:pPr algn="just"/>
                      <a:r>
                        <a:rPr lang="en-GB" sz="1400" dirty="0">
                          <a:solidFill>
                            <a:schemeClr val="tx1"/>
                          </a:solidFill>
                          <a:effectLst/>
                          <a:latin typeface="+mn-lt"/>
                          <a:cs typeface="Calibri Light" panose="020F0302020204030204" pitchFamily="34" charset="0"/>
                        </a:rPr>
                        <a:t>Culture of entrepreneurialism </a:t>
                      </a:r>
                    </a:p>
                    <a:p>
                      <a:pPr algn="just"/>
                      <a:r>
                        <a:rPr lang="en-GB" sz="1400" dirty="0">
                          <a:solidFill>
                            <a:schemeClr val="tx1"/>
                          </a:solidFill>
                          <a:effectLst/>
                          <a:latin typeface="+mn-lt"/>
                          <a:cs typeface="Calibri Light" panose="020F0302020204030204" pitchFamily="34" charset="0"/>
                        </a:rPr>
                        <a:t>Local distributed leadership</a:t>
                      </a:r>
                    </a:p>
                    <a:p>
                      <a:pPr algn="just"/>
                      <a:r>
                        <a:rPr lang="en-GB" sz="1400" dirty="0">
                          <a:solidFill>
                            <a:schemeClr val="tx1"/>
                          </a:solidFill>
                          <a:effectLst/>
                          <a:latin typeface="+mn-lt"/>
                          <a:cs typeface="Calibri Light" panose="020F0302020204030204" pitchFamily="34" charset="0"/>
                        </a:rPr>
                        <a:t>Case management flexibility </a:t>
                      </a:r>
                    </a:p>
                    <a:p>
                      <a:pPr algn="just"/>
                      <a:r>
                        <a:rPr lang="en-GB" sz="1400" dirty="0">
                          <a:solidFill>
                            <a:schemeClr val="tx1"/>
                          </a:solidFill>
                          <a:effectLst/>
                          <a:latin typeface="+mn-lt"/>
                          <a:cs typeface="Calibri Light" panose="020F0302020204030204" pitchFamily="34" charset="0"/>
                        </a:rPr>
                        <a:t>Dual diagnosis experience</a:t>
                      </a:r>
                    </a:p>
                    <a:p>
                      <a:pPr algn="just"/>
                      <a:r>
                        <a:rPr lang="en-GB" sz="1400" dirty="0">
                          <a:solidFill>
                            <a:schemeClr val="tx1"/>
                          </a:solidFill>
                          <a:effectLst/>
                          <a:latin typeface="+mn-lt"/>
                          <a:cs typeface="Calibri Light" panose="020F0302020204030204" pitchFamily="34" charset="0"/>
                        </a:rPr>
                        <a:t>Housing experience</a:t>
                      </a:r>
                    </a:p>
                    <a:p>
                      <a:pPr algn="just"/>
                      <a:r>
                        <a:rPr lang="en-GB" sz="1400" dirty="0">
                          <a:solidFill>
                            <a:schemeClr val="tx1"/>
                          </a:solidFill>
                          <a:effectLst/>
                          <a:latin typeface="+mn-lt"/>
                          <a:cs typeface="Calibri Light" panose="020F0302020204030204" pitchFamily="34" charset="0"/>
                        </a:rPr>
                        <a:t>Financial position to support investment</a:t>
                      </a:r>
                    </a:p>
                    <a:p>
                      <a:pPr algn="just"/>
                      <a:r>
                        <a:rPr lang="en-GB" sz="1400" dirty="0">
                          <a:solidFill>
                            <a:schemeClr val="tx1"/>
                          </a:solidFill>
                          <a:effectLst/>
                          <a:latin typeface="+mn-lt"/>
                          <a:cs typeface="Calibri Light" panose="020F0302020204030204" pitchFamily="34" charset="0"/>
                        </a:rPr>
                        <a:t>Experience of critical LA systems – safeguarding, SCRs, DHRs</a:t>
                      </a:r>
                    </a:p>
                    <a:p>
                      <a:pPr algn="just"/>
                      <a:endParaRPr lang="en-GB" sz="1200" dirty="0">
                        <a:solidFill>
                          <a:schemeClr val="tx1"/>
                        </a:solidFill>
                        <a:effectLst/>
                        <a:latin typeface="+mn-lt"/>
                        <a:cs typeface="Calibri Light" panose="020F0302020204030204" pitchFamily="34" charset="0"/>
                      </a:endParaRPr>
                    </a:p>
                  </a:txBody>
                  <a:tcPr marL="46128" marR="46128" marT="0" marB="0">
                    <a:solidFill>
                      <a:schemeClr val="bg1"/>
                    </a:solidFill>
                  </a:tcPr>
                </a:tc>
                <a:tc>
                  <a:txBody>
                    <a:bodyPr/>
                    <a:lstStyle/>
                    <a:p>
                      <a:pPr algn="just"/>
                      <a:r>
                        <a:rPr lang="en-GB" sz="2000" dirty="0">
                          <a:solidFill>
                            <a:schemeClr val="accent6"/>
                          </a:solidFill>
                          <a:effectLst/>
                          <a:latin typeface="+mn-lt"/>
                          <a:cs typeface="Calibri Light" panose="020F0302020204030204" pitchFamily="34" charset="0"/>
                        </a:rPr>
                        <a:t>Weaknesses</a:t>
                      </a:r>
                    </a:p>
                    <a:p>
                      <a:pPr algn="just"/>
                      <a:r>
                        <a:rPr lang="en-GB" sz="1400" dirty="0">
                          <a:solidFill>
                            <a:schemeClr val="tx1"/>
                          </a:solidFill>
                          <a:effectLst/>
                          <a:latin typeface="+mn-lt"/>
                          <a:cs typeface="Calibri Light" panose="020F0302020204030204" pitchFamily="34" charset="0"/>
                        </a:rPr>
                        <a:t>Knowledge gap – unknown unknowns</a:t>
                      </a:r>
                    </a:p>
                    <a:p>
                      <a:pPr algn="just"/>
                      <a:r>
                        <a:rPr lang="en-GB" sz="1400" dirty="0">
                          <a:solidFill>
                            <a:schemeClr val="tx1"/>
                          </a:solidFill>
                          <a:effectLst/>
                          <a:latin typeface="+mn-lt"/>
                          <a:cs typeface="Calibri Light" panose="020F0302020204030204" pitchFamily="34" charset="0"/>
                        </a:rPr>
                        <a:t>Gaps in sector understanding of Service User Healthcare needs</a:t>
                      </a:r>
                    </a:p>
                    <a:p>
                      <a:pPr algn="just"/>
                      <a:r>
                        <a:rPr lang="en-GB" sz="1400" dirty="0">
                          <a:solidFill>
                            <a:schemeClr val="tx1"/>
                          </a:solidFill>
                          <a:effectLst/>
                          <a:latin typeface="+mn-lt"/>
                          <a:cs typeface="Calibri Light" panose="020F0302020204030204" pitchFamily="34" charset="0"/>
                        </a:rPr>
                        <a:t>Multiple case management systems with no roadmap to interoperability</a:t>
                      </a:r>
                    </a:p>
                    <a:p>
                      <a:pPr algn="just"/>
                      <a:r>
                        <a:rPr lang="en-GB" sz="1400" dirty="0">
                          <a:solidFill>
                            <a:schemeClr val="tx1"/>
                          </a:solidFill>
                          <a:effectLst/>
                          <a:latin typeface="+mn-lt"/>
                          <a:cs typeface="Calibri Light" panose="020F0302020204030204" pitchFamily="34" charset="0"/>
                        </a:rPr>
                        <a:t>Absence of integration strategy</a:t>
                      </a:r>
                    </a:p>
                    <a:p>
                      <a:pPr algn="just"/>
                      <a:r>
                        <a:rPr lang="en-GB" sz="1400" dirty="0">
                          <a:solidFill>
                            <a:schemeClr val="tx1"/>
                          </a:solidFill>
                          <a:effectLst/>
                          <a:latin typeface="+mn-lt"/>
                          <a:cs typeface="Calibri Light" panose="020F0302020204030204" pitchFamily="34" charset="0"/>
                        </a:rPr>
                        <a:t>Comparatively Isolated </a:t>
                      </a:r>
                    </a:p>
                    <a:p>
                      <a:pPr algn="just"/>
                      <a:r>
                        <a:rPr lang="en-GB" sz="1400" dirty="0">
                          <a:solidFill>
                            <a:schemeClr val="tx1"/>
                          </a:solidFill>
                          <a:effectLst/>
                          <a:latin typeface="+mn-lt"/>
                          <a:cs typeface="Calibri Light" panose="020F0302020204030204" pitchFamily="34" charset="0"/>
                        </a:rPr>
                        <a:t>Third sector ‘status’ undervalued</a:t>
                      </a:r>
                    </a:p>
                    <a:p>
                      <a:pPr algn="just"/>
                      <a:r>
                        <a:rPr lang="en-GB" sz="1400" dirty="0">
                          <a:solidFill>
                            <a:schemeClr val="tx1"/>
                          </a:solidFill>
                          <a:effectLst/>
                          <a:latin typeface="+mn-lt"/>
                          <a:cs typeface="Calibri Light" panose="020F0302020204030204" pitchFamily="34" charset="0"/>
                        </a:rPr>
                        <a:t>Short term contracts for long term thinking</a:t>
                      </a:r>
                    </a:p>
                    <a:p>
                      <a:pPr algn="just"/>
                      <a:r>
                        <a:rPr lang="en-GB" sz="1400" dirty="0">
                          <a:solidFill>
                            <a:schemeClr val="tx1"/>
                          </a:solidFill>
                          <a:effectLst/>
                          <a:latin typeface="+mn-lt"/>
                          <a:cs typeface="Calibri Light" panose="020F0302020204030204" pitchFamily="34" charset="0"/>
                        </a:rPr>
                        <a:t>Cultural identity of SM services vs clinical </a:t>
                      </a:r>
                    </a:p>
                    <a:p>
                      <a:pPr algn="just"/>
                      <a:r>
                        <a:rPr lang="en-GB" sz="1400" dirty="0">
                          <a:solidFill>
                            <a:schemeClr val="tx1"/>
                          </a:solidFill>
                          <a:effectLst/>
                          <a:latin typeface="+mn-lt"/>
                          <a:cs typeface="Calibri Light" panose="020F0302020204030204" pitchFamily="34" charset="0"/>
                        </a:rPr>
                        <a:t>Staffing vs national skills shortage in NHS</a:t>
                      </a:r>
                    </a:p>
                    <a:p>
                      <a:pPr algn="just"/>
                      <a:r>
                        <a:rPr lang="en-GB" sz="1400" dirty="0">
                          <a:solidFill>
                            <a:schemeClr val="tx1"/>
                          </a:solidFill>
                          <a:effectLst/>
                          <a:latin typeface="+mn-lt"/>
                          <a:cs typeface="Calibri Light" panose="020F0302020204030204" pitchFamily="34" charset="0"/>
                        </a:rPr>
                        <a:t>Information sharing  </a:t>
                      </a:r>
                    </a:p>
                    <a:p>
                      <a:pPr algn="just"/>
                      <a:r>
                        <a:rPr lang="en-GB" sz="1400" dirty="0">
                          <a:solidFill>
                            <a:schemeClr val="tx1"/>
                          </a:solidFill>
                          <a:effectLst/>
                          <a:latin typeface="+mn-lt"/>
                          <a:cs typeface="Calibri Light" panose="020F0302020204030204" pitchFamily="34" charset="0"/>
                        </a:rPr>
                        <a:t>GDPR consent issue</a:t>
                      </a:r>
                    </a:p>
                    <a:p>
                      <a:pPr algn="just"/>
                      <a:r>
                        <a:rPr lang="en-GB" sz="1400" dirty="0">
                          <a:solidFill>
                            <a:schemeClr val="tx1"/>
                          </a:solidFill>
                          <a:effectLst/>
                          <a:latin typeface="+mn-lt"/>
                          <a:cs typeface="Calibri Light" panose="020F0302020204030204" pitchFamily="34" charset="0"/>
                        </a:rPr>
                        <a:t>Other governance gaps as per light touch governance review </a:t>
                      </a:r>
                    </a:p>
                    <a:p>
                      <a:pPr algn="just"/>
                      <a:r>
                        <a:rPr lang="en-GB" sz="1400" dirty="0">
                          <a:solidFill>
                            <a:schemeClr val="tx1"/>
                          </a:solidFill>
                          <a:effectLst/>
                          <a:latin typeface="+mn-lt"/>
                          <a:cs typeface="Calibri Light" panose="020F0302020204030204" pitchFamily="34" charset="0"/>
                        </a:rPr>
                        <a:t> </a:t>
                      </a:r>
                    </a:p>
                  </a:txBody>
                  <a:tcPr marL="46128" marR="46128" marT="0" marB="0">
                    <a:solidFill>
                      <a:schemeClr val="bg1"/>
                    </a:solidFill>
                  </a:tcPr>
                </a:tc>
                <a:extLst>
                  <a:ext uri="{0D108BD9-81ED-4DB2-BD59-A6C34878D82A}">
                    <a16:rowId xmlns:a16="http://schemas.microsoft.com/office/drawing/2014/main" val="1267248717"/>
                  </a:ext>
                </a:extLst>
              </a:tr>
              <a:tr h="2490958">
                <a:tc>
                  <a:txBody>
                    <a:bodyPr/>
                    <a:lstStyle/>
                    <a:p>
                      <a:pPr algn="just"/>
                      <a:r>
                        <a:rPr lang="en-GB" sz="2000" dirty="0">
                          <a:solidFill>
                            <a:schemeClr val="accent6"/>
                          </a:solidFill>
                          <a:effectLst/>
                          <a:latin typeface="+mn-lt"/>
                          <a:cs typeface="Calibri Light" panose="020F0302020204030204" pitchFamily="34" charset="0"/>
                        </a:rPr>
                        <a:t>Opportunities</a:t>
                      </a:r>
                    </a:p>
                    <a:p>
                      <a:pPr algn="just"/>
                      <a:r>
                        <a:rPr lang="en-GB" sz="1400" dirty="0">
                          <a:solidFill>
                            <a:schemeClr val="tx1"/>
                          </a:solidFill>
                          <a:effectLst/>
                          <a:latin typeface="+mn-lt"/>
                          <a:cs typeface="Calibri Light" panose="020F0302020204030204" pitchFamily="34" charset="0"/>
                        </a:rPr>
                        <a:t>A genuinely growing market</a:t>
                      </a:r>
                    </a:p>
                    <a:p>
                      <a:pPr algn="just"/>
                      <a:r>
                        <a:rPr lang="en-GB" sz="1400" dirty="0">
                          <a:solidFill>
                            <a:schemeClr val="tx1"/>
                          </a:solidFill>
                          <a:effectLst/>
                          <a:latin typeface="+mn-lt"/>
                          <a:cs typeface="Calibri Light" panose="020F0302020204030204" pitchFamily="34" charset="0"/>
                        </a:rPr>
                        <a:t>Broader contracts to make a difference</a:t>
                      </a:r>
                    </a:p>
                    <a:p>
                      <a:pPr algn="just"/>
                      <a:r>
                        <a:rPr lang="en-GB" sz="1400" dirty="0">
                          <a:solidFill>
                            <a:schemeClr val="tx1"/>
                          </a:solidFill>
                          <a:effectLst/>
                          <a:latin typeface="+mn-lt"/>
                          <a:cs typeface="Calibri Light" panose="020F0302020204030204" pitchFamily="34" charset="0"/>
                        </a:rPr>
                        <a:t>Diversification into aligned delivery (Dual diagnosis, primary care, mental health, homelessness etc etc)</a:t>
                      </a:r>
                    </a:p>
                    <a:p>
                      <a:pPr algn="just"/>
                      <a:r>
                        <a:rPr lang="en-GB" sz="1400" dirty="0">
                          <a:solidFill>
                            <a:schemeClr val="tx1"/>
                          </a:solidFill>
                          <a:effectLst/>
                          <a:latin typeface="+mn-lt"/>
                          <a:cs typeface="Calibri Light" panose="020F0302020204030204" pitchFamily="34" charset="0"/>
                        </a:rPr>
                        <a:t>A chance to get ‘upstream’ into prevention</a:t>
                      </a:r>
                    </a:p>
                    <a:p>
                      <a:pPr algn="just"/>
                      <a:r>
                        <a:rPr lang="en-GB" sz="1400" dirty="0">
                          <a:solidFill>
                            <a:schemeClr val="tx1"/>
                          </a:solidFill>
                          <a:effectLst/>
                          <a:latin typeface="+mn-lt"/>
                          <a:cs typeface="Calibri Light" panose="020F0302020204030204" pitchFamily="34" charset="0"/>
                        </a:rPr>
                        <a:t>Embedding SM in supportive systems</a:t>
                      </a:r>
                    </a:p>
                    <a:p>
                      <a:pPr algn="just"/>
                      <a:r>
                        <a:rPr lang="en-GB" sz="1400" dirty="0">
                          <a:solidFill>
                            <a:schemeClr val="tx1"/>
                          </a:solidFill>
                          <a:effectLst/>
                          <a:latin typeface="+mn-lt"/>
                          <a:cs typeface="Calibri Light" panose="020F0302020204030204" pitchFamily="34" charset="0"/>
                        </a:rPr>
                        <a:t>Dismantling third sector stereotypes</a:t>
                      </a:r>
                    </a:p>
                    <a:p>
                      <a:pPr algn="just"/>
                      <a:r>
                        <a:rPr lang="en-GB" sz="1400" dirty="0">
                          <a:solidFill>
                            <a:schemeClr val="tx1"/>
                          </a:solidFill>
                          <a:effectLst/>
                          <a:latin typeface="+mn-lt"/>
                          <a:cs typeface="Calibri Light" panose="020F0302020204030204" pitchFamily="34" charset="0"/>
                        </a:rPr>
                        <a:t>Addressing stigma</a:t>
                      </a:r>
                    </a:p>
                    <a:p>
                      <a:pPr algn="just"/>
                      <a:r>
                        <a:rPr lang="en-GB" sz="1400" dirty="0">
                          <a:solidFill>
                            <a:schemeClr val="tx1"/>
                          </a:solidFill>
                          <a:effectLst/>
                          <a:latin typeface="+mn-lt"/>
                          <a:cs typeface="Calibri Light" panose="020F0302020204030204" pitchFamily="34" charset="0"/>
                        </a:rPr>
                        <a:t>Addressing health inequalities </a:t>
                      </a:r>
                    </a:p>
                    <a:p>
                      <a:pPr algn="just"/>
                      <a:r>
                        <a:rPr lang="en-GB" sz="1400" dirty="0">
                          <a:solidFill>
                            <a:schemeClr val="tx1"/>
                          </a:solidFill>
                          <a:effectLst/>
                          <a:latin typeface="+mn-lt"/>
                          <a:cs typeface="Calibri Light" panose="020F0302020204030204" pitchFamily="34" charset="0"/>
                        </a:rPr>
                        <a:t>Funding technology </a:t>
                      </a:r>
                      <a:r>
                        <a:rPr lang="en-GB" sz="1400" u="sng" dirty="0">
                          <a:solidFill>
                            <a:schemeClr val="tx1"/>
                          </a:solidFill>
                          <a:effectLst/>
                          <a:latin typeface="+mn-lt"/>
                          <a:cs typeface="Calibri Light" panose="020F0302020204030204" pitchFamily="34" charset="0"/>
                          <a:hlinkClick r:id="rId3">
                            <a:extLst>
                              <a:ext uri="{A12FA001-AC4F-418D-AE19-62706E023703}">
                                <ahyp:hlinkClr xmlns:ahyp="http://schemas.microsoft.com/office/drawing/2018/hyperlinkcolor" val="tx"/>
                              </a:ext>
                            </a:extLst>
                          </a:hlinkClick>
                        </a:rPr>
                        <a:t>platforms</a:t>
                      </a:r>
                      <a:r>
                        <a:rPr lang="en-GB" sz="1400" dirty="0">
                          <a:solidFill>
                            <a:schemeClr val="tx1"/>
                          </a:solidFill>
                          <a:effectLst/>
                          <a:latin typeface="+mn-lt"/>
                          <a:cs typeface="Calibri Light" panose="020F0302020204030204" pitchFamily="34" charset="0"/>
                        </a:rPr>
                        <a:t> </a:t>
                      </a:r>
                    </a:p>
                    <a:p>
                      <a:pPr algn="just"/>
                      <a:r>
                        <a:rPr lang="en-GB" sz="1400" dirty="0">
                          <a:solidFill>
                            <a:schemeClr val="tx1"/>
                          </a:solidFill>
                          <a:effectLst/>
                          <a:latin typeface="+mn-lt"/>
                          <a:cs typeface="Calibri Light" panose="020F0302020204030204" pitchFamily="34" charset="0"/>
                        </a:rPr>
                        <a:t>Longer term funding commitments  </a:t>
                      </a:r>
                    </a:p>
                    <a:p>
                      <a:pPr algn="just"/>
                      <a:r>
                        <a:rPr lang="en-GB" sz="1400" dirty="0">
                          <a:solidFill>
                            <a:schemeClr val="tx1"/>
                          </a:solidFill>
                          <a:effectLst/>
                          <a:latin typeface="+mn-lt"/>
                          <a:cs typeface="Calibri Light" panose="020F0302020204030204" pitchFamily="34" charset="0"/>
                        </a:rPr>
                        <a:t> </a:t>
                      </a:r>
                      <a:endParaRPr lang="en-GB" sz="1400" dirty="0">
                        <a:solidFill>
                          <a:schemeClr val="tx1"/>
                        </a:solidFill>
                        <a:effectLst/>
                        <a:latin typeface="+mn-lt"/>
                        <a:ea typeface="Calibri" panose="020F0502020204030204" pitchFamily="34" charset="0"/>
                        <a:cs typeface="Calibri Light" panose="020F0302020204030204" pitchFamily="34" charset="0"/>
                      </a:endParaRPr>
                    </a:p>
                  </a:txBody>
                  <a:tcPr marL="46128" marR="46128" marT="0" marB="0">
                    <a:solidFill>
                      <a:schemeClr val="bg1"/>
                    </a:solidFill>
                  </a:tcPr>
                </a:tc>
                <a:tc>
                  <a:txBody>
                    <a:bodyPr/>
                    <a:lstStyle/>
                    <a:p>
                      <a:pPr algn="just"/>
                      <a:r>
                        <a:rPr lang="en-GB" sz="2000" b="1" dirty="0">
                          <a:solidFill>
                            <a:schemeClr val="accent6"/>
                          </a:solidFill>
                          <a:effectLst/>
                          <a:latin typeface="+mn-lt"/>
                          <a:cs typeface="Calibri Light" panose="020F0302020204030204" pitchFamily="34" charset="0"/>
                        </a:rPr>
                        <a:t>Threats</a:t>
                      </a:r>
                    </a:p>
                    <a:p>
                      <a:pPr algn="just"/>
                      <a:r>
                        <a:rPr lang="en-GB" sz="1400" b="1" dirty="0">
                          <a:solidFill>
                            <a:schemeClr val="tx1"/>
                          </a:solidFill>
                          <a:effectLst/>
                          <a:latin typeface="+mn-lt"/>
                          <a:cs typeface="Calibri Light" panose="020F0302020204030204" pitchFamily="34" charset="0"/>
                        </a:rPr>
                        <a:t>Procurement rules changing</a:t>
                      </a:r>
                    </a:p>
                    <a:p>
                      <a:pPr algn="just"/>
                      <a:r>
                        <a:rPr lang="en-GB" sz="1400" b="1" dirty="0">
                          <a:solidFill>
                            <a:schemeClr val="tx1"/>
                          </a:solidFill>
                          <a:effectLst/>
                          <a:latin typeface="+mn-lt"/>
                          <a:cs typeface="Calibri Light" panose="020F0302020204030204" pitchFamily="34" charset="0"/>
                        </a:rPr>
                        <a:t>Substance Misuse market vulnerability to keep/swap/compete methodology</a:t>
                      </a:r>
                    </a:p>
                    <a:p>
                      <a:pPr algn="just"/>
                      <a:r>
                        <a:rPr lang="en-GB" sz="1400" b="1" dirty="0">
                          <a:solidFill>
                            <a:schemeClr val="tx1"/>
                          </a:solidFill>
                          <a:effectLst/>
                          <a:latin typeface="+mn-lt"/>
                          <a:cs typeface="Calibri Light" panose="020F0302020204030204" pitchFamily="34" charset="0"/>
                        </a:rPr>
                        <a:t>Nimble new ‘broad spectrum’ providers overtake you</a:t>
                      </a:r>
                    </a:p>
                    <a:p>
                      <a:pPr algn="just"/>
                      <a:r>
                        <a:rPr lang="en-GB" sz="1400" b="1" dirty="0">
                          <a:solidFill>
                            <a:schemeClr val="tx1"/>
                          </a:solidFill>
                          <a:effectLst/>
                          <a:latin typeface="+mn-lt"/>
                          <a:cs typeface="Calibri Light" panose="020F0302020204030204" pitchFamily="34" charset="0"/>
                        </a:rPr>
                        <a:t>Local authorities new spending squeeze</a:t>
                      </a:r>
                    </a:p>
                    <a:p>
                      <a:pPr algn="just"/>
                      <a:r>
                        <a:rPr lang="en-GB" sz="1400" b="1" dirty="0">
                          <a:solidFill>
                            <a:schemeClr val="tx1"/>
                          </a:solidFill>
                          <a:effectLst/>
                          <a:latin typeface="+mn-lt"/>
                          <a:cs typeface="Calibri Light" panose="020F0302020204030204" pitchFamily="34" charset="0"/>
                        </a:rPr>
                        <a:t>Integration in fact meaning NHS delivery</a:t>
                      </a:r>
                    </a:p>
                    <a:p>
                      <a:pPr algn="just"/>
                      <a:r>
                        <a:rPr lang="en-GB" sz="1400" b="1" dirty="0">
                          <a:solidFill>
                            <a:schemeClr val="tx1"/>
                          </a:solidFill>
                          <a:effectLst/>
                          <a:latin typeface="+mn-lt"/>
                          <a:cs typeface="Calibri Light" panose="020F0302020204030204" pitchFamily="34" charset="0"/>
                        </a:rPr>
                        <a:t>New commissioning arrangements</a:t>
                      </a:r>
                    </a:p>
                    <a:p>
                      <a:pPr algn="just"/>
                      <a:r>
                        <a:rPr lang="en-GB" sz="1400" b="1" dirty="0">
                          <a:solidFill>
                            <a:schemeClr val="tx1"/>
                          </a:solidFill>
                          <a:effectLst/>
                          <a:latin typeface="+mn-lt"/>
                          <a:cs typeface="Calibri Light" panose="020F0302020204030204" pitchFamily="34" charset="0"/>
                        </a:rPr>
                        <a:t>A return of the foundation trusts</a:t>
                      </a:r>
                    </a:p>
                    <a:p>
                      <a:pPr algn="just"/>
                      <a:r>
                        <a:rPr lang="en-GB" sz="1400" b="1" dirty="0">
                          <a:solidFill>
                            <a:schemeClr val="tx1"/>
                          </a:solidFill>
                          <a:effectLst/>
                          <a:latin typeface="+mn-lt"/>
                          <a:cs typeface="Calibri Light" panose="020F0302020204030204" pitchFamily="34" charset="0"/>
                        </a:rPr>
                        <a:t>Governance gaps become problematic</a:t>
                      </a:r>
                    </a:p>
                    <a:p>
                      <a:pPr algn="just"/>
                      <a:r>
                        <a:rPr lang="en-GB" sz="1400" b="1" dirty="0">
                          <a:solidFill>
                            <a:schemeClr val="tx1"/>
                          </a:solidFill>
                          <a:effectLst/>
                          <a:latin typeface="+mn-lt"/>
                          <a:cs typeface="Calibri Light" panose="020F0302020204030204" pitchFamily="34" charset="0"/>
                        </a:rPr>
                        <a:t>Interoperability becomes mandatory </a:t>
                      </a:r>
                    </a:p>
                    <a:p>
                      <a:pPr algn="just"/>
                      <a:r>
                        <a:rPr lang="en-GB" sz="1400" b="1" dirty="0">
                          <a:solidFill>
                            <a:schemeClr val="tx1"/>
                          </a:solidFill>
                          <a:effectLst/>
                          <a:latin typeface="+mn-lt"/>
                          <a:cs typeface="Calibri Light" panose="020F0302020204030204" pitchFamily="34" charset="0"/>
                        </a:rPr>
                        <a:t> </a:t>
                      </a:r>
                      <a:endParaRPr lang="en-GB" sz="1400" b="1" dirty="0">
                        <a:solidFill>
                          <a:schemeClr val="tx1"/>
                        </a:solidFill>
                        <a:effectLst/>
                        <a:latin typeface="+mn-lt"/>
                        <a:ea typeface="Calibri" panose="020F0502020204030204" pitchFamily="34" charset="0"/>
                        <a:cs typeface="Calibri Light" panose="020F0302020204030204" pitchFamily="34" charset="0"/>
                      </a:endParaRPr>
                    </a:p>
                  </a:txBody>
                  <a:tcPr marL="46128" marR="46128" marT="0" marB="0">
                    <a:solidFill>
                      <a:schemeClr val="bg1"/>
                    </a:solidFill>
                  </a:tcPr>
                </a:tc>
                <a:extLst>
                  <a:ext uri="{0D108BD9-81ED-4DB2-BD59-A6C34878D82A}">
                    <a16:rowId xmlns:a16="http://schemas.microsoft.com/office/drawing/2014/main" val="3130483804"/>
                  </a:ext>
                </a:extLst>
              </a:tr>
            </a:tbl>
          </a:graphicData>
        </a:graphic>
      </p:graphicFrame>
    </p:spTree>
    <p:extLst>
      <p:ext uri="{BB962C8B-B14F-4D97-AF65-F5344CB8AC3E}">
        <p14:creationId xmlns:p14="http://schemas.microsoft.com/office/powerpoint/2010/main" val="3373172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EB5935-2A37-40CC-AFA1-CF9610AC6CF8}"/>
              </a:ext>
            </a:extLst>
          </p:cNvPr>
          <p:cNvSpPr>
            <a:spLocks noGrp="1"/>
          </p:cNvSpPr>
          <p:nvPr>
            <p:ph type="subTitle" idx="4294967295"/>
          </p:nvPr>
        </p:nvSpPr>
        <p:spPr>
          <a:xfrm>
            <a:off x="1438275" y="2828925"/>
            <a:ext cx="10753725" cy="3600450"/>
          </a:xfrm>
          <a:prstGeom prst="rect">
            <a:avLst/>
          </a:prstGeom>
        </p:spPr>
        <p:txBody>
          <a:bodyPr>
            <a:normAutofit/>
          </a:bodyPr>
          <a:lstStyle/>
          <a:p>
            <a:pPr marL="342900" indent="-342900" algn="just">
              <a:buFont typeface="Arial" panose="020B0604020202020204" pitchFamily="34" charset="0"/>
              <a:buChar char="•"/>
            </a:pPr>
            <a:endParaRPr lang="en-GB" sz="2500" i="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endParaRPr lang="en-GB" sz="2500" i="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5E456AE-9765-4284-B2CC-180438FE39E5}"/>
              </a:ext>
            </a:extLst>
          </p:cNvPr>
          <p:cNvSpPr txBox="1"/>
          <p:nvPr/>
        </p:nvSpPr>
        <p:spPr>
          <a:xfrm>
            <a:off x="734288" y="1774163"/>
            <a:ext cx="10875819" cy="4893647"/>
          </a:xfrm>
          <a:prstGeom prst="rect">
            <a:avLst/>
          </a:prstGeom>
          <a:noFill/>
        </p:spPr>
        <p:txBody>
          <a:bodyPr wrap="square">
            <a:spAutoFit/>
          </a:bodyPr>
          <a:lstStyle/>
          <a:p>
            <a:pPr algn="just"/>
            <a:r>
              <a:rPr lang="en-GB" sz="2400" b="1" dirty="0">
                <a:effectLst/>
                <a:ea typeface="Calibri" panose="020F0502020204030204" pitchFamily="34" charset="0"/>
                <a:cs typeface="Times New Roman" panose="02020603050405020304" pitchFamily="18" charset="0"/>
              </a:rPr>
              <a:t> Hard Leverage Points</a:t>
            </a:r>
            <a:endParaRPr lang="en-GB" sz="2400" dirty="0">
              <a:effectLs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GB" sz="2400" dirty="0">
                <a:effectLst/>
                <a:ea typeface="Calibri" panose="020F0502020204030204" pitchFamily="34" charset="0"/>
                <a:cs typeface="Times New Roman" panose="02020603050405020304" pitchFamily="18" charset="0"/>
              </a:rPr>
              <a:t>LA JSNAs</a:t>
            </a:r>
          </a:p>
          <a:p>
            <a:pPr marL="342900" indent="-342900" algn="just">
              <a:buFont typeface="Arial" panose="020B0604020202020204" pitchFamily="34" charset="0"/>
              <a:buChar char="•"/>
            </a:pPr>
            <a:r>
              <a:rPr lang="en-GB" sz="2400" dirty="0">
                <a:ea typeface="Calibri" panose="020F0502020204030204" pitchFamily="34" charset="0"/>
                <a:cs typeface="Times New Roman" panose="02020603050405020304" pitchFamily="18" charset="0"/>
              </a:rPr>
              <a:t>Population Health Management/Improvement</a:t>
            </a:r>
          </a:p>
          <a:p>
            <a:pPr marL="342900" indent="-342900" algn="just">
              <a:buFont typeface="Arial" panose="020B0604020202020204" pitchFamily="34" charset="0"/>
              <a:buChar char="•"/>
            </a:pPr>
            <a:r>
              <a:rPr lang="en-GB" sz="2400" dirty="0">
                <a:ea typeface="Calibri" panose="020F0502020204030204" pitchFamily="34" charset="0"/>
                <a:cs typeface="Times New Roman" panose="02020603050405020304" pitchFamily="18" charset="0"/>
              </a:rPr>
              <a:t>Combatting Drugs Partnerships</a:t>
            </a:r>
          </a:p>
          <a:p>
            <a:pPr marL="342900" indent="-342900" algn="just">
              <a:buFont typeface="Arial" panose="020B0604020202020204" pitchFamily="34" charset="0"/>
              <a:buChar char="•"/>
            </a:pPr>
            <a:r>
              <a:rPr lang="en-GB" sz="2400" dirty="0">
                <a:ea typeface="Calibri" panose="020F0502020204030204" pitchFamily="34" charset="0"/>
                <a:cs typeface="Times New Roman" panose="02020603050405020304" pitchFamily="18" charset="0"/>
              </a:rPr>
              <a:t>ICP/B place based structures </a:t>
            </a:r>
          </a:p>
          <a:p>
            <a:pPr marL="342900" indent="-342900" algn="just">
              <a:buFont typeface="Arial" panose="020B0604020202020204" pitchFamily="34" charset="0"/>
              <a:buChar char="•"/>
            </a:pPr>
            <a:r>
              <a:rPr lang="en-GB" sz="2400" dirty="0">
                <a:ea typeface="Calibri" panose="020F0502020204030204" pitchFamily="34" charset="0"/>
                <a:cs typeface="Times New Roman" panose="02020603050405020304" pitchFamily="18" charset="0"/>
              </a:rPr>
              <a:t>ICP/B Drug and Alcohol responsibilities</a:t>
            </a:r>
          </a:p>
          <a:p>
            <a:pPr marL="342900" indent="-342900" algn="just">
              <a:buFont typeface="Arial" panose="020B0604020202020204" pitchFamily="34" charset="0"/>
              <a:buChar char="•"/>
            </a:pPr>
            <a:r>
              <a:rPr lang="en-GB" sz="2400" dirty="0">
                <a:ea typeface="Calibri" panose="020F0502020204030204" pitchFamily="34" charset="0"/>
                <a:cs typeface="Times New Roman" panose="02020603050405020304" pitchFamily="18" charset="0"/>
              </a:rPr>
              <a:t>Commissioning and other consultations </a:t>
            </a:r>
          </a:p>
          <a:p>
            <a:pPr marL="342900" indent="-342900" algn="just">
              <a:buFont typeface="Arial" panose="020B0604020202020204" pitchFamily="34" charset="0"/>
              <a:buChar char="•"/>
            </a:pPr>
            <a:r>
              <a:rPr lang="en-GB" sz="2400" dirty="0">
                <a:ea typeface="Calibri" panose="020F0502020204030204" pitchFamily="34" charset="0"/>
                <a:cs typeface="Times New Roman" panose="02020603050405020304" pitchFamily="18" charset="0"/>
              </a:rPr>
              <a:t>Central govt OHID/DHSC/NHSE&amp;I</a:t>
            </a:r>
          </a:p>
          <a:p>
            <a:pPr algn="just"/>
            <a:endParaRPr lang="en-GB" sz="2400" dirty="0">
              <a:ea typeface="Calibri" panose="020F0502020204030204" pitchFamily="34" charset="0"/>
              <a:cs typeface="Times New Roman" panose="02020603050405020304" pitchFamily="18" charset="0"/>
            </a:endParaRPr>
          </a:p>
          <a:p>
            <a:pPr algn="just"/>
            <a:r>
              <a:rPr lang="en-GB" sz="2400" b="1" dirty="0">
                <a:ea typeface="Calibri" panose="020F0502020204030204" pitchFamily="34" charset="0"/>
                <a:cs typeface="Times New Roman" panose="02020603050405020304" pitchFamily="18" charset="0"/>
              </a:rPr>
              <a:t>Soft Leverage Points</a:t>
            </a:r>
            <a:r>
              <a:rPr lang="en-GB" sz="2400" dirty="0">
                <a:ea typeface="Calibri" panose="020F0502020204030204" pitchFamily="34" charset="0"/>
                <a:cs typeface="Times New Roman" panose="02020603050405020304" pitchFamily="18" charset="0"/>
              </a:rPr>
              <a:t> </a:t>
            </a:r>
          </a:p>
          <a:p>
            <a:pPr algn="just"/>
            <a:r>
              <a:rPr lang="en-GB" sz="2400" dirty="0">
                <a:ea typeface="Calibri" panose="020F0502020204030204" pitchFamily="34" charset="0"/>
                <a:cs typeface="Times New Roman" panose="02020603050405020304" pitchFamily="18" charset="0"/>
              </a:rPr>
              <a:t>Active partnership work</a:t>
            </a:r>
          </a:p>
          <a:p>
            <a:pPr algn="just"/>
            <a:r>
              <a:rPr lang="en-GB" sz="2400" b="1" dirty="0">
                <a:ea typeface="Calibri" panose="020F0502020204030204" pitchFamily="34" charset="0"/>
                <a:cs typeface="Times New Roman" panose="02020603050405020304" pitchFamily="18" charset="0"/>
              </a:rPr>
              <a:t>Relationships, relationships, relationships </a:t>
            </a:r>
          </a:p>
          <a:p>
            <a:pPr marL="342900" indent="-342900" algn="just">
              <a:buFont typeface="Arial" panose="020B0604020202020204" pitchFamily="34" charset="0"/>
              <a:buChar char="•"/>
            </a:pPr>
            <a:endParaRPr lang="en-GB" sz="2400" dirty="0">
              <a:effectLs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0956657E-6764-F2CA-5BCD-0476218B8045}"/>
              </a:ext>
            </a:extLst>
          </p:cNvPr>
          <p:cNvSpPr txBox="1">
            <a:spLocks/>
          </p:cNvSpPr>
          <p:nvPr/>
        </p:nvSpPr>
        <p:spPr>
          <a:xfrm>
            <a:off x="990598" y="333559"/>
            <a:ext cx="10363200" cy="1470025"/>
          </a:xfrm>
          <a:prstGeom prst="rect">
            <a:avLst/>
          </a:prstGeom>
        </p:spPr>
        <p:txBody>
          <a:bodyPr>
            <a:normAutofit/>
          </a:bodyPr>
          <a:lstStyle>
            <a:lvl1pPr algn="ctr" defTabSz="914401" rtl="0" eaLnBrk="1" latinLnBrk="0" hangingPunct="1">
              <a:lnSpc>
                <a:spcPct val="86000"/>
              </a:lnSpc>
              <a:spcBef>
                <a:spcPct val="0"/>
              </a:spcBef>
              <a:buNone/>
              <a:defRPr sz="2100" kern="800" spc="-40">
                <a:solidFill>
                  <a:schemeClr val="tx1"/>
                </a:solidFill>
                <a:latin typeface="+mj-lt"/>
                <a:ea typeface="+mj-ea"/>
                <a:cs typeface="+mj-cs"/>
              </a:defRPr>
            </a:lvl1pPr>
          </a:lstStyle>
          <a:p>
            <a:r>
              <a:rPr lang="en-GB" sz="4400" dirty="0">
                <a:solidFill>
                  <a:schemeClr val="accent6"/>
                </a:solidFill>
                <a:latin typeface="Arial" panose="020B0604020202020204" pitchFamily="34" charset="0"/>
                <a:cs typeface="Arial" panose="020B0604020202020204" pitchFamily="34" charset="0"/>
              </a:rPr>
              <a:t> Leverage points?</a:t>
            </a:r>
          </a:p>
          <a:p>
            <a:r>
              <a:rPr lang="en-GB" sz="4400" dirty="0">
                <a:solidFill>
                  <a:schemeClr val="accent6"/>
                </a:solidFill>
                <a:latin typeface="Arial" panose="020B0604020202020204" pitchFamily="34" charset="0"/>
                <a:cs typeface="Arial" panose="020B0604020202020204" pitchFamily="34" charset="0"/>
              </a:rPr>
              <a:t>Probe – sense - respond</a:t>
            </a:r>
          </a:p>
        </p:txBody>
      </p:sp>
      <p:pic>
        <p:nvPicPr>
          <p:cNvPr id="2" name="Picture 1">
            <a:extLst>
              <a:ext uri="{FF2B5EF4-FFF2-40B4-BE49-F238E27FC236}">
                <a16:creationId xmlns:a16="http://schemas.microsoft.com/office/drawing/2014/main" id="{3009E072-6BF7-70C9-2FEF-6469CEFED5C0}"/>
              </a:ext>
            </a:extLst>
          </p:cNvPr>
          <p:cNvPicPr>
            <a:picLocks noChangeAspect="1"/>
          </p:cNvPicPr>
          <p:nvPr/>
        </p:nvPicPr>
        <p:blipFill>
          <a:blip r:embed="rId3"/>
          <a:stretch>
            <a:fillRect/>
          </a:stretch>
        </p:blipFill>
        <p:spPr>
          <a:xfrm>
            <a:off x="8364681" y="5985622"/>
            <a:ext cx="3638285" cy="756598"/>
          </a:xfrm>
          <a:prstGeom prst="rect">
            <a:avLst/>
          </a:prstGeom>
        </p:spPr>
      </p:pic>
    </p:spTree>
    <p:extLst>
      <p:ext uri="{BB962C8B-B14F-4D97-AF65-F5344CB8AC3E}">
        <p14:creationId xmlns:p14="http://schemas.microsoft.com/office/powerpoint/2010/main" val="1125682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EB5935-2A37-40CC-AFA1-CF9610AC6CF8}"/>
              </a:ext>
            </a:extLst>
          </p:cNvPr>
          <p:cNvSpPr>
            <a:spLocks noGrp="1"/>
          </p:cNvSpPr>
          <p:nvPr>
            <p:ph type="subTitle" idx="4294967295"/>
          </p:nvPr>
        </p:nvSpPr>
        <p:spPr>
          <a:xfrm>
            <a:off x="1438275" y="2828925"/>
            <a:ext cx="10753725" cy="3600450"/>
          </a:xfrm>
          <a:prstGeom prst="rect">
            <a:avLst/>
          </a:prstGeom>
        </p:spPr>
        <p:txBody>
          <a:bodyPr>
            <a:normAutofit/>
          </a:bodyPr>
          <a:lstStyle/>
          <a:p>
            <a:pPr marL="342900" indent="-342900" algn="just">
              <a:buFont typeface="Arial" panose="020B0604020202020204" pitchFamily="34" charset="0"/>
              <a:buChar char="•"/>
            </a:pPr>
            <a:endParaRPr lang="en-GB" sz="2500" i="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endParaRPr lang="en-GB" sz="2500" i="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5E456AE-9765-4284-B2CC-180438FE39E5}"/>
              </a:ext>
            </a:extLst>
          </p:cNvPr>
          <p:cNvSpPr txBox="1"/>
          <p:nvPr/>
        </p:nvSpPr>
        <p:spPr>
          <a:xfrm>
            <a:off x="734289" y="2452257"/>
            <a:ext cx="10875819" cy="3416320"/>
          </a:xfrm>
          <a:prstGeom prst="rect">
            <a:avLst/>
          </a:prstGeom>
          <a:noFill/>
        </p:spPr>
        <p:txBody>
          <a:bodyPr wrap="square">
            <a:spAutoFit/>
          </a:bodyPr>
          <a:lstStyle/>
          <a:p>
            <a:pPr algn="just"/>
            <a:r>
              <a:rPr lang="en-US" sz="2400" dirty="0">
                <a:hlinkClick r:id="rId3"/>
              </a:rPr>
              <a:t>ICB Board Members - Norfolk and </a:t>
            </a:r>
            <a:r>
              <a:rPr lang="en-US" sz="2400" dirty="0" err="1">
                <a:hlinkClick r:id="rId3"/>
              </a:rPr>
              <a:t>Waveney</a:t>
            </a:r>
            <a:r>
              <a:rPr lang="en-US" sz="2400" dirty="0">
                <a:hlinkClick r:id="rId3"/>
              </a:rPr>
              <a:t> ICS (improvinglivesnw.org.uk)</a:t>
            </a:r>
            <a:endParaRPr lang="en-GB" sz="2400" b="1" dirty="0">
              <a:cs typeface="Times New Roman" panose="02020603050405020304" pitchFamily="18" charset="0"/>
            </a:endParaRPr>
          </a:p>
          <a:p>
            <a:pPr algn="just"/>
            <a:endParaRPr lang="en-GB" sz="2400" b="1" dirty="0">
              <a:effectLst/>
              <a:ea typeface="Calibri" panose="020F0502020204030204" pitchFamily="34" charset="0"/>
              <a:cs typeface="Times New Roman" panose="02020603050405020304" pitchFamily="18" charset="0"/>
            </a:endParaRPr>
          </a:p>
          <a:p>
            <a:pPr algn="just"/>
            <a:r>
              <a:rPr lang="en-US" sz="2400" dirty="0">
                <a:hlinkClick r:id="rId4"/>
              </a:rPr>
              <a:t>New Chair Appointed to Norfolk &amp; </a:t>
            </a:r>
            <a:r>
              <a:rPr lang="en-US" sz="2400" dirty="0" err="1">
                <a:hlinkClick r:id="rId4"/>
              </a:rPr>
              <a:t>Waveney</a:t>
            </a:r>
            <a:r>
              <a:rPr lang="en-US" sz="2400" dirty="0">
                <a:hlinkClick r:id="rId4"/>
              </a:rPr>
              <a:t> VCSE Health and Social Care Assembly - The Assembly (vcseassemblynandw.org.uk)</a:t>
            </a:r>
            <a:endParaRPr lang="en-GB" sz="2400" dirty="0">
              <a:effectLst/>
              <a:ea typeface="Calibri" panose="020F0502020204030204" pitchFamily="34" charset="0"/>
              <a:cs typeface="Times New Roman" panose="02020603050405020304" pitchFamily="18" charset="0"/>
            </a:endParaRPr>
          </a:p>
          <a:p>
            <a:pPr algn="just"/>
            <a:r>
              <a:rPr lang="en-GB" sz="2400" b="1" dirty="0">
                <a:effectLst/>
                <a:ea typeface="Calibri" panose="020F0502020204030204" pitchFamily="34" charset="0"/>
                <a:cs typeface="Times New Roman" panose="02020603050405020304" pitchFamily="18" charset="0"/>
              </a:rPr>
              <a:t> </a:t>
            </a:r>
            <a:endParaRPr lang="en-GB" sz="2400" dirty="0">
              <a:effectLst/>
              <a:ea typeface="Calibri" panose="020F0502020204030204" pitchFamily="34" charset="0"/>
              <a:cs typeface="Times New Roman" panose="02020603050405020304" pitchFamily="18" charset="0"/>
            </a:endParaRPr>
          </a:p>
          <a:p>
            <a:pPr algn="just"/>
            <a:r>
              <a:rPr lang="en-US" sz="2400" dirty="0">
                <a:hlinkClick r:id="rId5"/>
              </a:rPr>
              <a:t>*Norfolk and </a:t>
            </a:r>
            <a:r>
              <a:rPr lang="en-US" sz="2400" dirty="0" err="1">
                <a:hlinkClick r:id="rId5"/>
              </a:rPr>
              <a:t>Waveney</a:t>
            </a:r>
            <a:r>
              <a:rPr lang="en-US" sz="2400" dirty="0">
                <a:hlinkClick r:id="rId5"/>
              </a:rPr>
              <a:t> Clinical Strategy 2022-2027[11083].pdf</a:t>
            </a:r>
            <a:endParaRPr lang="en-US" sz="2400" dirty="0"/>
          </a:p>
          <a:p>
            <a:pPr algn="just"/>
            <a:endParaRPr lang="en-US" sz="2400" dirty="0"/>
          </a:p>
          <a:p>
            <a:pPr algn="just"/>
            <a:r>
              <a:rPr lang="en-US" sz="2400" dirty="0"/>
              <a:t>Alcohol, mental health and social exclusion a strategic priority</a:t>
            </a:r>
          </a:p>
          <a:p>
            <a:pPr algn="just"/>
            <a:r>
              <a:rPr lang="en-GB" sz="2400" b="1" dirty="0">
                <a:effectLst/>
                <a:ea typeface="Calibri" panose="020F0502020204030204" pitchFamily="34" charset="0"/>
                <a:cs typeface="Times New Roman" panose="02020603050405020304" pitchFamily="18" charset="0"/>
              </a:rPr>
              <a:t> </a:t>
            </a:r>
            <a:endParaRPr lang="en-GB" sz="2400" dirty="0">
              <a:effectLs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0956657E-6764-F2CA-5BCD-0476218B8045}"/>
              </a:ext>
            </a:extLst>
          </p:cNvPr>
          <p:cNvSpPr txBox="1">
            <a:spLocks/>
          </p:cNvSpPr>
          <p:nvPr/>
        </p:nvSpPr>
        <p:spPr>
          <a:xfrm>
            <a:off x="914400" y="865187"/>
            <a:ext cx="10363200" cy="1470025"/>
          </a:xfrm>
          <a:prstGeom prst="rect">
            <a:avLst/>
          </a:prstGeom>
        </p:spPr>
        <p:txBody>
          <a:bodyPr>
            <a:normAutofit/>
          </a:bodyPr>
          <a:lstStyle>
            <a:lvl1pPr algn="ctr" defTabSz="914401" rtl="0" eaLnBrk="1" latinLnBrk="0" hangingPunct="1">
              <a:lnSpc>
                <a:spcPct val="86000"/>
              </a:lnSpc>
              <a:spcBef>
                <a:spcPct val="0"/>
              </a:spcBef>
              <a:buNone/>
              <a:defRPr sz="2100" kern="800" spc="-40">
                <a:solidFill>
                  <a:schemeClr val="tx1"/>
                </a:solidFill>
                <a:latin typeface="+mj-lt"/>
                <a:ea typeface="+mj-ea"/>
                <a:cs typeface="+mj-cs"/>
              </a:defRPr>
            </a:lvl1pPr>
          </a:lstStyle>
          <a:p>
            <a:r>
              <a:rPr lang="en-GB" sz="4400" dirty="0">
                <a:solidFill>
                  <a:schemeClr val="accent6"/>
                </a:solidFill>
                <a:latin typeface="Arial" panose="020B0604020202020204" pitchFamily="34" charset="0"/>
                <a:cs typeface="Arial" panose="020B0604020202020204" pitchFamily="34" charset="0"/>
              </a:rPr>
              <a:t>Norfolk! </a:t>
            </a:r>
          </a:p>
          <a:p>
            <a:r>
              <a:rPr lang="en-GB" sz="4400" dirty="0">
                <a:solidFill>
                  <a:schemeClr val="accent6"/>
                </a:solidFill>
                <a:latin typeface="Arial" panose="020B0604020202020204" pitchFamily="34" charset="0"/>
                <a:cs typeface="Arial" panose="020B0604020202020204" pitchFamily="34" charset="0"/>
              </a:rPr>
              <a:t>Probe – sense - respond</a:t>
            </a:r>
          </a:p>
        </p:txBody>
      </p:sp>
      <p:pic>
        <p:nvPicPr>
          <p:cNvPr id="2" name="Picture 1">
            <a:extLst>
              <a:ext uri="{FF2B5EF4-FFF2-40B4-BE49-F238E27FC236}">
                <a16:creationId xmlns:a16="http://schemas.microsoft.com/office/drawing/2014/main" id="{3009E072-6BF7-70C9-2FEF-6469CEFED5C0}"/>
              </a:ext>
            </a:extLst>
          </p:cNvPr>
          <p:cNvPicPr>
            <a:picLocks noChangeAspect="1"/>
          </p:cNvPicPr>
          <p:nvPr/>
        </p:nvPicPr>
        <p:blipFill>
          <a:blip r:embed="rId6"/>
          <a:stretch>
            <a:fillRect/>
          </a:stretch>
        </p:blipFill>
        <p:spPr>
          <a:xfrm>
            <a:off x="8364681" y="5985622"/>
            <a:ext cx="3638285" cy="756598"/>
          </a:xfrm>
          <a:prstGeom prst="rect">
            <a:avLst/>
          </a:prstGeom>
        </p:spPr>
      </p:pic>
    </p:spTree>
    <p:extLst>
      <p:ext uri="{BB962C8B-B14F-4D97-AF65-F5344CB8AC3E}">
        <p14:creationId xmlns:p14="http://schemas.microsoft.com/office/powerpoint/2010/main" val="3090607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EB5935-2A37-40CC-AFA1-CF9610AC6CF8}"/>
              </a:ext>
            </a:extLst>
          </p:cNvPr>
          <p:cNvSpPr>
            <a:spLocks noGrp="1"/>
          </p:cNvSpPr>
          <p:nvPr>
            <p:ph type="subTitle" idx="4294967295"/>
          </p:nvPr>
        </p:nvSpPr>
        <p:spPr>
          <a:xfrm>
            <a:off x="1438275" y="2828925"/>
            <a:ext cx="10753725" cy="3600450"/>
          </a:xfrm>
          <a:prstGeom prst="rect">
            <a:avLst/>
          </a:prstGeom>
        </p:spPr>
        <p:txBody>
          <a:bodyPr>
            <a:normAutofit/>
          </a:bodyPr>
          <a:lstStyle/>
          <a:p>
            <a:pPr marL="342900" indent="-342900" algn="just">
              <a:buFont typeface="Arial" panose="020B0604020202020204" pitchFamily="34" charset="0"/>
              <a:buChar char="•"/>
            </a:pPr>
            <a:endParaRPr lang="en-GB" sz="2500" i="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endParaRPr lang="en-GB" sz="2500" i="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5E456AE-9765-4284-B2CC-180438FE39E5}"/>
              </a:ext>
            </a:extLst>
          </p:cNvPr>
          <p:cNvSpPr txBox="1"/>
          <p:nvPr/>
        </p:nvSpPr>
        <p:spPr>
          <a:xfrm>
            <a:off x="734289" y="2452257"/>
            <a:ext cx="10875819" cy="461665"/>
          </a:xfrm>
          <a:prstGeom prst="rect">
            <a:avLst/>
          </a:prstGeom>
          <a:noFill/>
        </p:spPr>
        <p:txBody>
          <a:bodyPr wrap="square">
            <a:spAutoFit/>
          </a:bodyPr>
          <a:lstStyle/>
          <a:p>
            <a:pPr algn="just"/>
            <a:endParaRPr lang="en-GB" sz="2400" dirty="0">
              <a:effectLs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0956657E-6764-F2CA-5BCD-0476218B8045}"/>
              </a:ext>
            </a:extLst>
          </p:cNvPr>
          <p:cNvSpPr txBox="1">
            <a:spLocks/>
          </p:cNvSpPr>
          <p:nvPr/>
        </p:nvSpPr>
        <p:spPr>
          <a:xfrm>
            <a:off x="914400" y="865187"/>
            <a:ext cx="10363200" cy="1470025"/>
          </a:xfrm>
          <a:prstGeom prst="rect">
            <a:avLst/>
          </a:prstGeom>
        </p:spPr>
        <p:txBody>
          <a:bodyPr>
            <a:normAutofit/>
          </a:bodyPr>
          <a:lstStyle>
            <a:lvl1pPr algn="ctr" defTabSz="914401" rtl="0" eaLnBrk="1" latinLnBrk="0" hangingPunct="1">
              <a:lnSpc>
                <a:spcPct val="86000"/>
              </a:lnSpc>
              <a:spcBef>
                <a:spcPct val="0"/>
              </a:spcBef>
              <a:buNone/>
              <a:defRPr sz="2100" kern="800" spc="-40">
                <a:solidFill>
                  <a:schemeClr val="tx1"/>
                </a:solidFill>
                <a:latin typeface="+mj-lt"/>
                <a:ea typeface="+mj-ea"/>
                <a:cs typeface="+mj-cs"/>
              </a:defRPr>
            </a:lvl1pPr>
          </a:lstStyle>
          <a:p>
            <a:r>
              <a:rPr lang="en-GB" sz="4400" dirty="0">
                <a:solidFill>
                  <a:schemeClr val="accent6"/>
                </a:solidFill>
                <a:latin typeface="Arial" panose="020B0604020202020204" pitchFamily="34" charset="0"/>
                <a:cs typeface="Arial" panose="020B0604020202020204" pitchFamily="34" charset="0"/>
              </a:rPr>
              <a:t>Norfolk! </a:t>
            </a:r>
          </a:p>
          <a:p>
            <a:r>
              <a:rPr lang="en-GB" sz="4400" dirty="0">
                <a:solidFill>
                  <a:schemeClr val="accent6"/>
                </a:solidFill>
                <a:latin typeface="Arial" panose="020B0604020202020204" pitchFamily="34" charset="0"/>
                <a:cs typeface="Arial" panose="020B0604020202020204" pitchFamily="34" charset="0"/>
              </a:rPr>
              <a:t>Probe – sense - respond</a:t>
            </a:r>
          </a:p>
        </p:txBody>
      </p:sp>
      <p:pic>
        <p:nvPicPr>
          <p:cNvPr id="2" name="Picture 1">
            <a:extLst>
              <a:ext uri="{FF2B5EF4-FFF2-40B4-BE49-F238E27FC236}">
                <a16:creationId xmlns:a16="http://schemas.microsoft.com/office/drawing/2014/main" id="{3009E072-6BF7-70C9-2FEF-6469CEFED5C0}"/>
              </a:ext>
            </a:extLst>
          </p:cNvPr>
          <p:cNvPicPr>
            <a:picLocks noChangeAspect="1"/>
          </p:cNvPicPr>
          <p:nvPr/>
        </p:nvPicPr>
        <p:blipFill>
          <a:blip r:embed="rId3"/>
          <a:stretch>
            <a:fillRect/>
          </a:stretch>
        </p:blipFill>
        <p:spPr>
          <a:xfrm>
            <a:off x="8364681" y="5985622"/>
            <a:ext cx="3638285" cy="756598"/>
          </a:xfrm>
          <a:prstGeom prst="rect">
            <a:avLst/>
          </a:prstGeom>
        </p:spPr>
      </p:pic>
      <p:sp>
        <p:nvSpPr>
          <p:cNvPr id="7" name="TextBox 6">
            <a:extLst>
              <a:ext uri="{FF2B5EF4-FFF2-40B4-BE49-F238E27FC236}">
                <a16:creationId xmlns:a16="http://schemas.microsoft.com/office/drawing/2014/main" id="{2BAF7CDE-A179-60D6-ABF1-4E34E0A9A24E}"/>
              </a:ext>
            </a:extLst>
          </p:cNvPr>
          <p:cNvSpPr txBox="1"/>
          <p:nvPr/>
        </p:nvSpPr>
        <p:spPr>
          <a:xfrm>
            <a:off x="1438275" y="3105835"/>
            <a:ext cx="9659216" cy="369332"/>
          </a:xfrm>
          <a:prstGeom prst="rect">
            <a:avLst/>
          </a:prstGeom>
          <a:noFill/>
        </p:spPr>
        <p:txBody>
          <a:bodyPr wrap="square">
            <a:spAutoFit/>
          </a:bodyPr>
          <a:lstStyle/>
          <a:p>
            <a:r>
              <a:rPr lang="en-US" dirty="0">
                <a:hlinkClick r:id="rId4"/>
              </a:rPr>
              <a:t>ICB Board Members - Norfolk and </a:t>
            </a:r>
            <a:r>
              <a:rPr lang="en-US" dirty="0" err="1">
                <a:hlinkClick r:id="rId4"/>
              </a:rPr>
              <a:t>Waveney</a:t>
            </a:r>
            <a:r>
              <a:rPr lang="en-US" dirty="0">
                <a:hlinkClick r:id="rId4"/>
              </a:rPr>
              <a:t> ICS (improvinglivesnw.org.uk)</a:t>
            </a:r>
            <a:endParaRPr lang="en-GB" dirty="0"/>
          </a:p>
        </p:txBody>
      </p:sp>
      <p:pic>
        <p:nvPicPr>
          <p:cNvPr id="9" name="Picture 8">
            <a:extLst>
              <a:ext uri="{FF2B5EF4-FFF2-40B4-BE49-F238E27FC236}">
                <a16:creationId xmlns:a16="http://schemas.microsoft.com/office/drawing/2014/main" id="{19284DD5-1613-1995-F08C-85908DF9A5CE}"/>
              </a:ext>
            </a:extLst>
          </p:cNvPr>
          <p:cNvPicPr>
            <a:picLocks noChangeAspect="1"/>
          </p:cNvPicPr>
          <p:nvPr/>
        </p:nvPicPr>
        <p:blipFill>
          <a:blip r:embed="rId5"/>
          <a:stretch>
            <a:fillRect/>
          </a:stretch>
        </p:blipFill>
        <p:spPr>
          <a:xfrm>
            <a:off x="0" y="282252"/>
            <a:ext cx="12192000" cy="6293495"/>
          </a:xfrm>
          <a:prstGeom prst="rect">
            <a:avLst/>
          </a:prstGeom>
        </p:spPr>
      </p:pic>
    </p:spTree>
    <p:extLst>
      <p:ext uri="{BB962C8B-B14F-4D97-AF65-F5344CB8AC3E}">
        <p14:creationId xmlns:p14="http://schemas.microsoft.com/office/powerpoint/2010/main" val="100121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EB5935-2A37-40CC-AFA1-CF9610AC6CF8}"/>
              </a:ext>
            </a:extLst>
          </p:cNvPr>
          <p:cNvSpPr>
            <a:spLocks noGrp="1"/>
          </p:cNvSpPr>
          <p:nvPr>
            <p:ph type="subTitle" idx="4294967295"/>
          </p:nvPr>
        </p:nvSpPr>
        <p:spPr>
          <a:xfrm>
            <a:off x="1438275" y="2828925"/>
            <a:ext cx="10753725" cy="3600450"/>
          </a:xfrm>
          <a:prstGeom prst="rect">
            <a:avLst/>
          </a:prstGeom>
        </p:spPr>
        <p:txBody>
          <a:bodyPr>
            <a:normAutofit/>
          </a:bodyPr>
          <a:lstStyle/>
          <a:p>
            <a:pPr marL="342900" indent="-342900" algn="just">
              <a:buFont typeface="Arial" panose="020B0604020202020204" pitchFamily="34" charset="0"/>
              <a:buChar char="•"/>
            </a:pPr>
            <a:endParaRPr lang="en-GB" sz="2500" i="1"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endParaRPr lang="en-GB" sz="2500" i="1"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3009E072-6BF7-70C9-2FEF-6469CEFED5C0}"/>
              </a:ext>
            </a:extLst>
          </p:cNvPr>
          <p:cNvPicPr>
            <a:picLocks noChangeAspect="1"/>
          </p:cNvPicPr>
          <p:nvPr/>
        </p:nvPicPr>
        <p:blipFill>
          <a:blip r:embed="rId3"/>
          <a:stretch>
            <a:fillRect/>
          </a:stretch>
        </p:blipFill>
        <p:spPr>
          <a:xfrm>
            <a:off x="8364681" y="5985622"/>
            <a:ext cx="3638285" cy="756598"/>
          </a:xfrm>
          <a:prstGeom prst="rect">
            <a:avLst/>
          </a:prstGeom>
        </p:spPr>
      </p:pic>
      <p:pic>
        <p:nvPicPr>
          <p:cNvPr id="7" name="Picture 6">
            <a:extLst>
              <a:ext uri="{FF2B5EF4-FFF2-40B4-BE49-F238E27FC236}">
                <a16:creationId xmlns:a16="http://schemas.microsoft.com/office/drawing/2014/main" id="{8DAFE296-C5B6-62F7-6C82-26132E78A128}"/>
              </a:ext>
            </a:extLst>
          </p:cNvPr>
          <p:cNvPicPr>
            <a:picLocks noChangeAspect="1"/>
          </p:cNvPicPr>
          <p:nvPr/>
        </p:nvPicPr>
        <p:blipFill>
          <a:blip r:embed="rId4"/>
          <a:stretch>
            <a:fillRect/>
          </a:stretch>
        </p:blipFill>
        <p:spPr>
          <a:xfrm>
            <a:off x="93519" y="-2036618"/>
            <a:ext cx="12098482" cy="9144000"/>
          </a:xfrm>
          <a:prstGeom prst="rect">
            <a:avLst/>
          </a:prstGeom>
        </p:spPr>
      </p:pic>
    </p:spTree>
    <p:extLst>
      <p:ext uri="{BB962C8B-B14F-4D97-AF65-F5344CB8AC3E}">
        <p14:creationId xmlns:p14="http://schemas.microsoft.com/office/powerpoint/2010/main" val="3982247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FD64-B1B0-4852-A6F3-DBF5767939A1}"/>
              </a:ext>
            </a:extLst>
          </p:cNvPr>
          <p:cNvSpPr>
            <a:spLocks noGrp="1"/>
          </p:cNvSpPr>
          <p:nvPr>
            <p:ph type="title"/>
          </p:nvPr>
        </p:nvSpPr>
        <p:spPr>
          <a:xfrm>
            <a:off x="831850" y="1709738"/>
            <a:ext cx="8727786" cy="2852737"/>
          </a:xfrm>
        </p:spPr>
        <p:txBody>
          <a:bodyPr>
            <a:normAutofit/>
          </a:bodyPr>
          <a:lstStyle/>
          <a:p>
            <a:r>
              <a:rPr lang="en-GB" sz="4400" dirty="0">
                <a:latin typeface="Arial" panose="020B0604020202020204" pitchFamily="34" charset="0"/>
                <a:cs typeface="Arial" panose="020B0604020202020204" pitchFamily="34" charset="0"/>
              </a:rPr>
              <a:t>I’m here to help if you get stuck!</a:t>
            </a: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3200" dirty="0">
                <a:solidFill>
                  <a:srgbClr val="FF0000"/>
                </a:solidFill>
                <a:latin typeface="Arial" panose="020B0604020202020204" pitchFamily="34" charset="0"/>
                <a:cs typeface="Arial" panose="020B0604020202020204" pitchFamily="34" charset="0"/>
              </a:rPr>
              <a:t>e</a:t>
            </a:r>
            <a:r>
              <a:rPr lang="en-GB" sz="4000" dirty="0">
                <a:latin typeface="Arial" panose="020B0604020202020204" pitchFamily="34" charset="0"/>
                <a:cs typeface="Arial" panose="020B0604020202020204" pitchFamily="34" charset="0"/>
              </a:rPr>
              <a:t>  </a:t>
            </a:r>
            <a:r>
              <a:rPr lang="en-GB" sz="31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kevin@kevincrowley.co.uk</a:t>
            </a:r>
            <a:br>
              <a:rPr lang="en-GB" sz="3100" dirty="0">
                <a:solidFill>
                  <a:srgbClr val="0070C0"/>
                </a:solidFill>
                <a:latin typeface="Arial" panose="020B0604020202020204" pitchFamily="34" charset="0"/>
                <a:cs typeface="Arial" panose="020B0604020202020204" pitchFamily="34" charset="0"/>
              </a:rPr>
            </a:br>
            <a:r>
              <a:rPr lang="en-GB" sz="3100" dirty="0">
                <a:solidFill>
                  <a:srgbClr val="FF0000"/>
                </a:solidFill>
                <a:latin typeface="Arial" panose="020B0604020202020204" pitchFamily="34" charset="0"/>
                <a:cs typeface="Arial" panose="020B0604020202020204" pitchFamily="34" charset="0"/>
              </a:rPr>
              <a:t>w</a:t>
            </a:r>
            <a:r>
              <a:rPr lang="en-GB" sz="3100" dirty="0">
                <a:solidFill>
                  <a:srgbClr val="0070C0"/>
                </a:solidFill>
                <a:latin typeface="Arial" panose="020B0604020202020204" pitchFamily="34" charset="0"/>
                <a:cs typeface="Arial" panose="020B0604020202020204" pitchFamily="34" charset="0"/>
              </a:rPr>
              <a:t>  </a:t>
            </a:r>
            <a:r>
              <a:rPr lang="en-GB" sz="31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www.kevincrowley.co.uk</a:t>
            </a:r>
            <a:br>
              <a:rPr lang="en-GB" sz="3100" dirty="0">
                <a:solidFill>
                  <a:srgbClr val="0070C0"/>
                </a:solidFill>
                <a:latin typeface="Arial" panose="020B0604020202020204" pitchFamily="34" charset="0"/>
                <a:cs typeface="Arial" panose="020B0604020202020204" pitchFamily="34" charset="0"/>
              </a:rPr>
            </a:br>
            <a:r>
              <a:rPr lang="en-GB" sz="3100" dirty="0">
                <a:solidFill>
                  <a:srgbClr val="0070C0"/>
                </a:solidFill>
                <a:latin typeface="Arial" panose="020B0604020202020204" pitchFamily="34" charset="0"/>
                <a:cs typeface="Arial" panose="020B0604020202020204" pitchFamily="34" charset="0"/>
              </a:rPr>
              <a:t> </a:t>
            </a:r>
            <a:r>
              <a:rPr lang="en-GB" sz="3100" dirty="0">
                <a:solidFill>
                  <a:srgbClr val="FF0000"/>
                </a:solidFill>
                <a:latin typeface="Arial" panose="020B0604020202020204" pitchFamily="34" charset="0"/>
                <a:cs typeface="Arial" panose="020B0604020202020204" pitchFamily="34" charset="0"/>
              </a:rPr>
              <a:t>t</a:t>
            </a:r>
            <a:r>
              <a:rPr lang="en-GB" sz="3100" dirty="0">
                <a:solidFill>
                  <a:srgbClr val="0070C0"/>
                </a:solidFill>
                <a:latin typeface="Arial" panose="020B0604020202020204" pitchFamily="34" charset="0"/>
                <a:cs typeface="Arial" panose="020B0604020202020204" pitchFamily="34" charset="0"/>
              </a:rPr>
              <a:t>   07511 585001</a:t>
            </a:r>
            <a:endParaRPr lang="en-GB" sz="3100" cap="none" dirty="0">
              <a:solidFill>
                <a:srgbClr val="0070C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AAEB5935-2A37-40CC-AFA1-CF9610AC6CF8}"/>
              </a:ext>
            </a:extLst>
          </p:cNvPr>
          <p:cNvSpPr>
            <a:spLocks noGrp="1"/>
          </p:cNvSpPr>
          <p:nvPr>
            <p:ph type="body" idx="1"/>
          </p:nvPr>
        </p:nvSpPr>
        <p:spPr/>
        <p:txBody>
          <a:bodyPr>
            <a:normAutofit/>
          </a:bodyPr>
          <a:lstStyle/>
          <a:p>
            <a:pPr algn="l"/>
            <a:endParaRPr lang="en-GB" dirty="0">
              <a:latin typeface="Arial" panose="020B0604020202020204" pitchFamily="34" charset="0"/>
              <a:cs typeface="Arial" panose="020B0604020202020204" pitchFamily="34" charset="0"/>
            </a:endParaRPr>
          </a:p>
          <a:p>
            <a:pPr algn="l"/>
            <a:endParaRPr lang="en-GB" dirty="0"/>
          </a:p>
          <a:p>
            <a:pPr marL="342900" indent="-342900" algn="l">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A68E6061-2683-5FAF-3681-1FC5054E9396}"/>
              </a:ext>
            </a:extLst>
          </p:cNvPr>
          <p:cNvPicPr>
            <a:picLocks noChangeAspect="1"/>
          </p:cNvPicPr>
          <p:nvPr/>
        </p:nvPicPr>
        <p:blipFill>
          <a:blip r:embed="rId4"/>
          <a:stretch>
            <a:fillRect/>
          </a:stretch>
        </p:blipFill>
        <p:spPr>
          <a:xfrm>
            <a:off x="5814149" y="5455227"/>
            <a:ext cx="6188818" cy="1286993"/>
          </a:xfrm>
          <a:prstGeom prst="rect">
            <a:avLst/>
          </a:prstGeom>
        </p:spPr>
      </p:pic>
    </p:spTree>
    <p:extLst>
      <p:ext uri="{BB962C8B-B14F-4D97-AF65-F5344CB8AC3E}">
        <p14:creationId xmlns:p14="http://schemas.microsoft.com/office/powerpoint/2010/main" val="228275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FD64-B1B0-4852-A6F3-DBF5767939A1}"/>
              </a:ext>
            </a:extLst>
          </p:cNvPr>
          <p:cNvSpPr>
            <a:spLocks noGrp="1"/>
          </p:cNvSpPr>
          <p:nvPr>
            <p:ph type="ctrTitle"/>
          </p:nvPr>
        </p:nvSpPr>
        <p:spPr>
          <a:xfrm>
            <a:off x="914400" y="1273181"/>
            <a:ext cx="10363200" cy="652601"/>
          </a:xfrm>
        </p:spPr>
        <p:txBody>
          <a:bodyPr>
            <a:normAutofit fontScale="90000"/>
          </a:bodyPr>
          <a:lstStyle/>
          <a:p>
            <a:r>
              <a:rPr lang="en-GB" sz="4400" cap="none" dirty="0">
                <a:solidFill>
                  <a:srgbClr val="FF0000"/>
                </a:solidFill>
                <a:latin typeface="Arial" panose="020B0604020202020204" pitchFamily="34" charset="0"/>
                <a:cs typeface="Arial" panose="020B0604020202020204" pitchFamily="34" charset="0"/>
              </a:rPr>
              <a:t>Why we’re here</a:t>
            </a:r>
          </a:p>
        </p:txBody>
      </p:sp>
      <p:sp>
        <p:nvSpPr>
          <p:cNvPr id="4" name="Subtitle 2">
            <a:extLst>
              <a:ext uri="{FF2B5EF4-FFF2-40B4-BE49-F238E27FC236}">
                <a16:creationId xmlns:a16="http://schemas.microsoft.com/office/drawing/2014/main" id="{D9E9DF34-F689-E238-9026-7F20CB648FB7}"/>
              </a:ext>
            </a:extLst>
          </p:cNvPr>
          <p:cNvSpPr>
            <a:spLocks noGrp="1"/>
          </p:cNvSpPr>
          <p:nvPr>
            <p:ph type="subTitle" idx="1"/>
          </p:nvPr>
        </p:nvSpPr>
        <p:spPr>
          <a:xfrm>
            <a:off x="1113182" y="2232409"/>
            <a:ext cx="9571383" cy="3800475"/>
          </a:xfrm>
        </p:spPr>
        <p:txBody>
          <a:bodyPr>
            <a:normAutofit/>
          </a:bodyPr>
          <a:lstStyle/>
          <a:p>
            <a:pPr algn="l"/>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Making space to explore what </a:t>
            </a:r>
            <a:r>
              <a:rPr lang="en-GB" sz="2800" dirty="0">
                <a:latin typeface="Arial" panose="020B0604020202020204" pitchFamily="34" charset="0"/>
                <a:cs typeface="Arial" panose="020B0604020202020204" pitchFamily="34" charset="0"/>
              </a:rPr>
              <a:t>the D&amp;A sector should be doing</a:t>
            </a:r>
            <a:r>
              <a:rPr lang="en-GB" sz="2800" dirty="0">
                <a:solidFill>
                  <a:schemeClr val="tx1"/>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in the integrated care space</a:t>
            </a: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Looking to the Future – exploring what this means for the sector and our future strategic priorities</a:t>
            </a:r>
          </a:p>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Understanding our readiness for both</a:t>
            </a: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algn="l"/>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900" dirty="0"/>
          </a:p>
        </p:txBody>
      </p:sp>
      <p:pic>
        <p:nvPicPr>
          <p:cNvPr id="3" name="Picture 2" descr="A picture containing text, clipart&#10;&#10;Description automatically generated">
            <a:extLst>
              <a:ext uri="{FF2B5EF4-FFF2-40B4-BE49-F238E27FC236}">
                <a16:creationId xmlns:a16="http://schemas.microsoft.com/office/drawing/2014/main" id="{43238B2B-7F33-4FFC-BA1D-D8A4E2B19E4E}"/>
              </a:ext>
            </a:extLst>
          </p:cNvPr>
          <p:cNvPicPr>
            <a:picLocks noChangeAspect="1"/>
          </p:cNvPicPr>
          <p:nvPr/>
        </p:nvPicPr>
        <p:blipFill>
          <a:blip r:embed="rId3"/>
          <a:stretch>
            <a:fillRect/>
          </a:stretch>
        </p:blipFill>
        <p:spPr>
          <a:xfrm>
            <a:off x="1210079" y="498815"/>
            <a:ext cx="2664460" cy="652601"/>
          </a:xfrm>
          <a:prstGeom prst="rect">
            <a:avLst/>
          </a:prstGeom>
        </p:spPr>
      </p:pic>
      <p:pic>
        <p:nvPicPr>
          <p:cNvPr id="5" name="Picture 4">
            <a:extLst>
              <a:ext uri="{FF2B5EF4-FFF2-40B4-BE49-F238E27FC236}">
                <a16:creationId xmlns:a16="http://schemas.microsoft.com/office/drawing/2014/main" id="{045B4EC4-3548-E892-91D8-2919B2AD6E18}"/>
              </a:ext>
            </a:extLst>
          </p:cNvPr>
          <p:cNvPicPr>
            <a:picLocks noChangeAspect="1"/>
          </p:cNvPicPr>
          <p:nvPr/>
        </p:nvPicPr>
        <p:blipFill>
          <a:blip r:embed="rId4"/>
          <a:stretch>
            <a:fillRect/>
          </a:stretch>
        </p:blipFill>
        <p:spPr>
          <a:xfrm>
            <a:off x="7502235" y="433456"/>
            <a:ext cx="3638285" cy="756598"/>
          </a:xfrm>
          <a:prstGeom prst="rect">
            <a:avLst/>
          </a:prstGeom>
        </p:spPr>
      </p:pic>
    </p:spTree>
    <p:extLst>
      <p:ext uri="{BB962C8B-B14F-4D97-AF65-F5344CB8AC3E}">
        <p14:creationId xmlns:p14="http://schemas.microsoft.com/office/powerpoint/2010/main" val="132335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FD64-B1B0-4852-A6F3-DBF5767939A1}"/>
              </a:ext>
            </a:extLst>
          </p:cNvPr>
          <p:cNvSpPr>
            <a:spLocks noGrp="1"/>
          </p:cNvSpPr>
          <p:nvPr>
            <p:ph type="ctrTitle"/>
          </p:nvPr>
        </p:nvSpPr>
        <p:spPr>
          <a:xfrm>
            <a:off x="847725" y="1273181"/>
            <a:ext cx="10363200" cy="652601"/>
          </a:xfrm>
        </p:spPr>
        <p:txBody>
          <a:bodyPr>
            <a:normAutofit fontScale="90000"/>
          </a:bodyPr>
          <a:lstStyle/>
          <a:p>
            <a:r>
              <a:rPr lang="en-GB" sz="4400" dirty="0">
                <a:solidFill>
                  <a:srgbClr val="FF0000"/>
                </a:solidFill>
                <a:latin typeface="Arial" panose="020B0604020202020204" pitchFamily="34" charset="0"/>
                <a:cs typeface="Arial" panose="020B0604020202020204" pitchFamily="34" charset="0"/>
              </a:rPr>
              <a:t>The problem(s) as I see it</a:t>
            </a:r>
            <a:endParaRPr lang="en-GB" sz="4400" cap="none" dirty="0">
              <a:solidFill>
                <a:srgbClr val="FF0000"/>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D9E9DF34-F689-E238-9026-7F20CB648FB7}"/>
              </a:ext>
            </a:extLst>
          </p:cNvPr>
          <p:cNvSpPr>
            <a:spLocks noGrp="1"/>
          </p:cNvSpPr>
          <p:nvPr>
            <p:ph type="subTitle" idx="1"/>
          </p:nvPr>
        </p:nvSpPr>
        <p:spPr>
          <a:xfrm>
            <a:off x="1113182" y="1925782"/>
            <a:ext cx="9571383" cy="4365818"/>
          </a:xfrm>
        </p:spPr>
        <p:txBody>
          <a:bodyPr>
            <a:normAutofit/>
          </a:bodyPr>
          <a:lstStyle/>
          <a:p>
            <a:pPr algn="l"/>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Health of ‘our’ service users is poor and getting worse</a:t>
            </a: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Early onset of later life illnesses and early death</a:t>
            </a:r>
          </a:p>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Lack of early access </a:t>
            </a:r>
            <a:r>
              <a:rPr lang="en-GB" sz="2800" dirty="0">
                <a:latin typeface="Arial" panose="020B0604020202020204" pitchFamily="34" charset="0"/>
                <a:cs typeface="Arial" panose="020B0604020202020204" pitchFamily="34" charset="0"/>
              </a:rPr>
              <a:t>to mainstream health is killing people (a rights issue)</a:t>
            </a: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Service (dis)i</a:t>
            </a:r>
            <a:r>
              <a:rPr lang="en-GB" sz="2800" dirty="0">
                <a:solidFill>
                  <a:schemeClr val="tx1"/>
                </a:solidFill>
                <a:latin typeface="Arial" panose="020B0604020202020204" pitchFamily="34" charset="0"/>
                <a:cs typeface="Arial" panose="020B0604020202020204" pitchFamily="34" charset="0"/>
              </a:rPr>
              <a:t>ntegration </a:t>
            </a: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Not enough resource to solve the problems alone</a:t>
            </a:r>
          </a:p>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Alcohol, alcohol, alcohol</a:t>
            </a: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algn="l"/>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900" dirty="0"/>
          </a:p>
        </p:txBody>
      </p:sp>
      <p:pic>
        <p:nvPicPr>
          <p:cNvPr id="3" name="Picture 2" descr="A picture containing text, clipart&#10;&#10;Description automatically generated">
            <a:extLst>
              <a:ext uri="{FF2B5EF4-FFF2-40B4-BE49-F238E27FC236}">
                <a16:creationId xmlns:a16="http://schemas.microsoft.com/office/drawing/2014/main" id="{43238B2B-7F33-4FFC-BA1D-D8A4E2B19E4E}"/>
              </a:ext>
            </a:extLst>
          </p:cNvPr>
          <p:cNvPicPr>
            <a:picLocks noChangeAspect="1"/>
          </p:cNvPicPr>
          <p:nvPr/>
        </p:nvPicPr>
        <p:blipFill>
          <a:blip r:embed="rId3"/>
          <a:stretch>
            <a:fillRect/>
          </a:stretch>
        </p:blipFill>
        <p:spPr>
          <a:xfrm>
            <a:off x="1210079" y="498815"/>
            <a:ext cx="2664460" cy="652601"/>
          </a:xfrm>
          <a:prstGeom prst="rect">
            <a:avLst/>
          </a:prstGeom>
        </p:spPr>
      </p:pic>
      <p:pic>
        <p:nvPicPr>
          <p:cNvPr id="5" name="Picture 4">
            <a:extLst>
              <a:ext uri="{FF2B5EF4-FFF2-40B4-BE49-F238E27FC236}">
                <a16:creationId xmlns:a16="http://schemas.microsoft.com/office/drawing/2014/main" id="{045B4EC4-3548-E892-91D8-2919B2AD6E18}"/>
              </a:ext>
            </a:extLst>
          </p:cNvPr>
          <p:cNvPicPr>
            <a:picLocks noChangeAspect="1"/>
          </p:cNvPicPr>
          <p:nvPr/>
        </p:nvPicPr>
        <p:blipFill>
          <a:blip r:embed="rId4"/>
          <a:stretch>
            <a:fillRect/>
          </a:stretch>
        </p:blipFill>
        <p:spPr>
          <a:xfrm>
            <a:off x="7502235" y="433456"/>
            <a:ext cx="3638285" cy="756598"/>
          </a:xfrm>
          <a:prstGeom prst="rect">
            <a:avLst/>
          </a:prstGeom>
        </p:spPr>
      </p:pic>
    </p:spTree>
    <p:extLst>
      <p:ext uri="{BB962C8B-B14F-4D97-AF65-F5344CB8AC3E}">
        <p14:creationId xmlns:p14="http://schemas.microsoft.com/office/powerpoint/2010/main" val="706882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FD64-B1B0-4852-A6F3-DBF5767939A1}"/>
              </a:ext>
            </a:extLst>
          </p:cNvPr>
          <p:cNvSpPr>
            <a:spLocks noGrp="1"/>
          </p:cNvSpPr>
          <p:nvPr>
            <p:ph type="ctrTitle"/>
          </p:nvPr>
        </p:nvSpPr>
        <p:spPr>
          <a:xfrm>
            <a:off x="847725" y="1273181"/>
            <a:ext cx="10363200" cy="652601"/>
          </a:xfrm>
        </p:spPr>
        <p:txBody>
          <a:bodyPr>
            <a:normAutofit fontScale="90000"/>
          </a:bodyPr>
          <a:lstStyle/>
          <a:p>
            <a:r>
              <a:rPr lang="en-GB" sz="4400" dirty="0">
                <a:solidFill>
                  <a:srgbClr val="FF0000"/>
                </a:solidFill>
                <a:latin typeface="Arial" panose="020B0604020202020204" pitchFamily="34" charset="0"/>
                <a:cs typeface="Arial" panose="020B0604020202020204" pitchFamily="34" charset="0"/>
              </a:rPr>
              <a:t>The root of the problem(s)</a:t>
            </a:r>
            <a:endParaRPr lang="en-GB" sz="4400" cap="none" dirty="0">
              <a:solidFill>
                <a:srgbClr val="FF0000"/>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D9E9DF34-F689-E238-9026-7F20CB648FB7}"/>
              </a:ext>
            </a:extLst>
          </p:cNvPr>
          <p:cNvSpPr>
            <a:spLocks noGrp="1"/>
          </p:cNvSpPr>
          <p:nvPr>
            <p:ph type="subTitle" idx="1"/>
          </p:nvPr>
        </p:nvSpPr>
        <p:spPr>
          <a:xfrm>
            <a:off x="1113182" y="2232409"/>
            <a:ext cx="9571383" cy="3711191"/>
          </a:xfrm>
        </p:spPr>
        <p:txBody>
          <a:bodyPr>
            <a:normAutofit fontScale="92500" lnSpcReduction="20000"/>
          </a:bodyPr>
          <a:lstStyle/>
          <a:p>
            <a:pPr algn="l"/>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Mental models of commissioners, services and service users?</a:t>
            </a: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Deprivation, ACES, Trauma, Stigma? </a:t>
            </a: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Isolated and atomised commissioning </a:t>
            </a:r>
          </a:p>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Competition and cuts</a:t>
            </a:r>
            <a:endParaRPr lang="en-GB" sz="2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15 years of siloed contracting </a:t>
            </a: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(dis)i</a:t>
            </a:r>
            <a:r>
              <a:rPr lang="en-GB" sz="2800" dirty="0">
                <a:solidFill>
                  <a:schemeClr val="tx1"/>
                </a:solidFill>
                <a:latin typeface="Arial" panose="020B0604020202020204" pitchFamily="34" charset="0"/>
                <a:cs typeface="Arial" panose="020B0604020202020204" pitchFamily="34" charset="0"/>
              </a:rPr>
              <a:t>ntegration of services</a:t>
            </a: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Have we been “parked” by the rest of mainstream H&amp;SC?</a:t>
            </a:r>
            <a:endParaRPr lang="en-GB" sz="2800" dirty="0">
              <a:solidFill>
                <a:schemeClr val="tx1"/>
              </a:solidFill>
              <a:latin typeface="Arial" panose="020B0604020202020204" pitchFamily="34" charset="0"/>
              <a:cs typeface="Arial" panose="020B0604020202020204" pitchFamily="34" charset="0"/>
            </a:endParaRPr>
          </a:p>
          <a:p>
            <a:pPr algn="l"/>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algn="l"/>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900" dirty="0"/>
          </a:p>
        </p:txBody>
      </p:sp>
      <p:pic>
        <p:nvPicPr>
          <p:cNvPr id="3" name="Picture 2" descr="A picture containing text, clipart&#10;&#10;Description automatically generated">
            <a:extLst>
              <a:ext uri="{FF2B5EF4-FFF2-40B4-BE49-F238E27FC236}">
                <a16:creationId xmlns:a16="http://schemas.microsoft.com/office/drawing/2014/main" id="{43238B2B-7F33-4FFC-BA1D-D8A4E2B19E4E}"/>
              </a:ext>
            </a:extLst>
          </p:cNvPr>
          <p:cNvPicPr>
            <a:picLocks noChangeAspect="1"/>
          </p:cNvPicPr>
          <p:nvPr/>
        </p:nvPicPr>
        <p:blipFill>
          <a:blip r:embed="rId3"/>
          <a:stretch>
            <a:fillRect/>
          </a:stretch>
        </p:blipFill>
        <p:spPr>
          <a:xfrm>
            <a:off x="1210079" y="498815"/>
            <a:ext cx="2664460" cy="652601"/>
          </a:xfrm>
          <a:prstGeom prst="rect">
            <a:avLst/>
          </a:prstGeom>
        </p:spPr>
      </p:pic>
      <p:pic>
        <p:nvPicPr>
          <p:cNvPr id="5" name="Picture 4">
            <a:extLst>
              <a:ext uri="{FF2B5EF4-FFF2-40B4-BE49-F238E27FC236}">
                <a16:creationId xmlns:a16="http://schemas.microsoft.com/office/drawing/2014/main" id="{045B4EC4-3548-E892-91D8-2919B2AD6E18}"/>
              </a:ext>
            </a:extLst>
          </p:cNvPr>
          <p:cNvPicPr>
            <a:picLocks noChangeAspect="1"/>
          </p:cNvPicPr>
          <p:nvPr/>
        </p:nvPicPr>
        <p:blipFill>
          <a:blip r:embed="rId4"/>
          <a:stretch>
            <a:fillRect/>
          </a:stretch>
        </p:blipFill>
        <p:spPr>
          <a:xfrm>
            <a:off x="7502235" y="433456"/>
            <a:ext cx="3638285" cy="756598"/>
          </a:xfrm>
          <a:prstGeom prst="rect">
            <a:avLst/>
          </a:prstGeom>
        </p:spPr>
      </p:pic>
    </p:spTree>
    <p:extLst>
      <p:ext uri="{BB962C8B-B14F-4D97-AF65-F5344CB8AC3E}">
        <p14:creationId xmlns:p14="http://schemas.microsoft.com/office/powerpoint/2010/main" val="421062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FD64-B1B0-4852-A6F3-DBF5767939A1}"/>
              </a:ext>
            </a:extLst>
          </p:cNvPr>
          <p:cNvSpPr>
            <a:spLocks noGrp="1"/>
          </p:cNvSpPr>
          <p:nvPr>
            <p:ph type="ctrTitle"/>
          </p:nvPr>
        </p:nvSpPr>
        <p:spPr>
          <a:xfrm>
            <a:off x="914400" y="296436"/>
            <a:ext cx="10363200" cy="1470025"/>
          </a:xfrm>
        </p:spPr>
        <p:txBody>
          <a:bodyPr>
            <a:normAutofit fontScale="90000"/>
          </a:bodyPr>
          <a:lstStyle/>
          <a:p>
            <a:r>
              <a:rPr lang="en-GB" sz="4400" cap="none" dirty="0">
                <a:solidFill>
                  <a:schemeClr val="accent6"/>
                </a:solidFill>
                <a:latin typeface="Arial" panose="020B0604020202020204" pitchFamily="34" charset="0"/>
                <a:cs typeface="Arial" panose="020B0604020202020204" pitchFamily="34" charset="0"/>
              </a:rPr>
              <a:t>ICS </a:t>
            </a:r>
            <a:br>
              <a:rPr lang="en-GB" sz="4400" cap="none" dirty="0">
                <a:solidFill>
                  <a:schemeClr val="accent6"/>
                </a:solidFill>
                <a:latin typeface="Arial" panose="020B0604020202020204" pitchFamily="34" charset="0"/>
                <a:cs typeface="Arial" panose="020B0604020202020204" pitchFamily="34" charset="0"/>
              </a:rPr>
            </a:br>
            <a:r>
              <a:rPr lang="en-GB" sz="4400" cap="none" dirty="0">
                <a:solidFill>
                  <a:schemeClr val="accent6"/>
                </a:solidFill>
                <a:latin typeface="Arial" panose="020B0604020202020204" pitchFamily="34" charset="0"/>
                <a:cs typeface="Arial" panose="020B0604020202020204" pitchFamily="34" charset="0"/>
              </a:rPr>
              <a:t>What are the </a:t>
            </a:r>
            <a:r>
              <a:rPr lang="en-GB" sz="4400" dirty="0">
                <a:solidFill>
                  <a:schemeClr val="accent6"/>
                </a:solidFill>
                <a:latin typeface="Arial" panose="020B0604020202020204" pitchFamily="34" charset="0"/>
                <a:cs typeface="Arial" panose="020B0604020202020204" pitchFamily="34" charset="0"/>
              </a:rPr>
              <a:t>policy </a:t>
            </a:r>
            <a:r>
              <a:rPr lang="en-GB" sz="4400" cap="none" dirty="0">
                <a:solidFill>
                  <a:schemeClr val="accent6"/>
                </a:solidFill>
                <a:latin typeface="Arial" panose="020B0604020202020204" pitchFamily="34" charset="0"/>
                <a:cs typeface="Arial" panose="020B0604020202020204" pitchFamily="34" charset="0"/>
              </a:rPr>
              <a:t>drivers (hidden drivers)?</a:t>
            </a:r>
          </a:p>
        </p:txBody>
      </p:sp>
      <p:sp>
        <p:nvSpPr>
          <p:cNvPr id="3" name="Subtitle 2">
            <a:extLst>
              <a:ext uri="{FF2B5EF4-FFF2-40B4-BE49-F238E27FC236}">
                <a16:creationId xmlns:a16="http://schemas.microsoft.com/office/drawing/2014/main" id="{AAEB5935-2A37-40CC-AFA1-CF9610AC6CF8}"/>
              </a:ext>
            </a:extLst>
          </p:cNvPr>
          <p:cNvSpPr>
            <a:spLocks noGrp="1"/>
          </p:cNvSpPr>
          <p:nvPr>
            <p:ph type="subTitle" idx="1"/>
          </p:nvPr>
        </p:nvSpPr>
        <p:spPr>
          <a:xfrm>
            <a:off x="1828800" y="2214557"/>
            <a:ext cx="8534400" cy="3800475"/>
          </a:xfrm>
        </p:spPr>
        <p:txBody>
          <a:bodyPr>
            <a:normAutofit/>
          </a:bodyPr>
          <a:lstStyle/>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Integration of services </a:t>
            </a:r>
          </a:p>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Population level view of healthcare</a:t>
            </a:r>
          </a:p>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Determinants and prevention of healthcare issues</a:t>
            </a:r>
          </a:p>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Collaboration not competition to drive strategy</a:t>
            </a:r>
          </a:p>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(political control post pandemic)</a:t>
            </a:r>
          </a:p>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(conversely plausible deniability!)</a:t>
            </a:r>
          </a:p>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(Efficiency)</a:t>
            </a:r>
          </a:p>
          <a:p>
            <a:pPr marL="342900" indent="-342900" algn="l">
              <a:buFont typeface="Arial" panose="020B0604020202020204" pitchFamily="34" charset="0"/>
              <a:buChar char="•"/>
            </a:pPr>
            <a:endParaRPr lang="en-GB" sz="900" dirty="0"/>
          </a:p>
        </p:txBody>
      </p:sp>
      <p:pic>
        <p:nvPicPr>
          <p:cNvPr id="5" name="Picture 4">
            <a:extLst>
              <a:ext uri="{FF2B5EF4-FFF2-40B4-BE49-F238E27FC236}">
                <a16:creationId xmlns:a16="http://schemas.microsoft.com/office/drawing/2014/main" id="{03309A61-7F63-D8C1-146D-74D9C3217D20}"/>
              </a:ext>
            </a:extLst>
          </p:cNvPr>
          <p:cNvPicPr>
            <a:picLocks noChangeAspect="1"/>
          </p:cNvPicPr>
          <p:nvPr/>
        </p:nvPicPr>
        <p:blipFill>
          <a:blip r:embed="rId3"/>
          <a:stretch>
            <a:fillRect/>
          </a:stretch>
        </p:blipFill>
        <p:spPr>
          <a:xfrm>
            <a:off x="7793180" y="5636733"/>
            <a:ext cx="3638285" cy="756598"/>
          </a:xfrm>
          <a:prstGeom prst="rect">
            <a:avLst/>
          </a:prstGeom>
        </p:spPr>
      </p:pic>
    </p:spTree>
    <p:extLst>
      <p:ext uri="{BB962C8B-B14F-4D97-AF65-F5344CB8AC3E}">
        <p14:creationId xmlns:p14="http://schemas.microsoft.com/office/powerpoint/2010/main" val="352195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A761F4-0806-4E18-AAB9-38B526C24E6D}"/>
              </a:ext>
            </a:extLst>
          </p:cNvPr>
          <p:cNvPicPr>
            <a:picLocks noChangeAspect="1"/>
          </p:cNvPicPr>
          <p:nvPr/>
        </p:nvPicPr>
        <p:blipFill>
          <a:blip r:embed="rId3"/>
          <a:stretch>
            <a:fillRect/>
          </a:stretch>
        </p:blipFill>
        <p:spPr>
          <a:xfrm>
            <a:off x="692729" y="244273"/>
            <a:ext cx="10648084" cy="6566624"/>
          </a:xfrm>
          <a:prstGeom prst="rect">
            <a:avLst/>
          </a:prstGeom>
        </p:spPr>
      </p:pic>
    </p:spTree>
    <p:extLst>
      <p:ext uri="{BB962C8B-B14F-4D97-AF65-F5344CB8AC3E}">
        <p14:creationId xmlns:p14="http://schemas.microsoft.com/office/powerpoint/2010/main" val="237545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A048DA-5F23-4226-906B-5907C18035E1}"/>
              </a:ext>
            </a:extLst>
          </p:cNvPr>
          <p:cNvPicPr>
            <a:picLocks noChangeAspect="1"/>
          </p:cNvPicPr>
          <p:nvPr/>
        </p:nvPicPr>
        <p:blipFill>
          <a:blip r:embed="rId2"/>
          <a:stretch>
            <a:fillRect/>
          </a:stretch>
        </p:blipFill>
        <p:spPr>
          <a:xfrm>
            <a:off x="294535" y="381000"/>
            <a:ext cx="11404706" cy="6291580"/>
          </a:xfrm>
          <a:prstGeom prst="rect">
            <a:avLst/>
          </a:prstGeom>
        </p:spPr>
      </p:pic>
    </p:spTree>
    <p:extLst>
      <p:ext uri="{BB962C8B-B14F-4D97-AF65-F5344CB8AC3E}">
        <p14:creationId xmlns:p14="http://schemas.microsoft.com/office/powerpoint/2010/main" val="371650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FD64-B1B0-4852-A6F3-DBF5767939A1}"/>
              </a:ext>
            </a:extLst>
          </p:cNvPr>
          <p:cNvSpPr>
            <a:spLocks noGrp="1"/>
          </p:cNvSpPr>
          <p:nvPr>
            <p:ph type="ctrTitle"/>
          </p:nvPr>
        </p:nvSpPr>
        <p:spPr>
          <a:xfrm>
            <a:off x="914400" y="296436"/>
            <a:ext cx="10363200" cy="1470025"/>
          </a:xfrm>
        </p:spPr>
        <p:txBody>
          <a:bodyPr>
            <a:normAutofit/>
          </a:bodyPr>
          <a:lstStyle/>
          <a:p>
            <a:r>
              <a:rPr lang="en-GB" sz="4400" cap="none" dirty="0">
                <a:solidFill>
                  <a:schemeClr val="accent6"/>
                </a:solidFill>
                <a:latin typeface="Arial" panose="020B0604020202020204" pitchFamily="34" charset="0"/>
                <a:cs typeface="Arial" panose="020B0604020202020204" pitchFamily="34" charset="0"/>
              </a:rPr>
              <a:t>ICS </a:t>
            </a:r>
            <a:br>
              <a:rPr lang="en-GB" sz="4400" cap="none" dirty="0">
                <a:solidFill>
                  <a:schemeClr val="accent6"/>
                </a:solidFill>
                <a:latin typeface="Arial" panose="020B0604020202020204" pitchFamily="34" charset="0"/>
                <a:cs typeface="Arial" panose="020B0604020202020204" pitchFamily="34" charset="0"/>
              </a:rPr>
            </a:br>
            <a:r>
              <a:rPr lang="en-GB" sz="4400" cap="none" dirty="0">
                <a:solidFill>
                  <a:schemeClr val="accent6"/>
                </a:solidFill>
                <a:latin typeface="Arial" panose="020B0604020202020204" pitchFamily="34" charset="0"/>
                <a:cs typeface="Arial" panose="020B0604020202020204" pitchFamily="34" charset="0"/>
              </a:rPr>
              <a:t>So what?</a:t>
            </a:r>
          </a:p>
        </p:txBody>
      </p:sp>
      <p:sp>
        <p:nvSpPr>
          <p:cNvPr id="3" name="Subtitle 2">
            <a:extLst>
              <a:ext uri="{FF2B5EF4-FFF2-40B4-BE49-F238E27FC236}">
                <a16:creationId xmlns:a16="http://schemas.microsoft.com/office/drawing/2014/main" id="{AAEB5935-2A37-40CC-AFA1-CF9610AC6CF8}"/>
              </a:ext>
            </a:extLst>
          </p:cNvPr>
          <p:cNvSpPr>
            <a:spLocks noGrp="1"/>
          </p:cNvSpPr>
          <p:nvPr>
            <p:ph type="subTitle" idx="1"/>
          </p:nvPr>
        </p:nvSpPr>
        <p:spPr>
          <a:xfrm>
            <a:off x="1041991" y="2214557"/>
            <a:ext cx="9983971" cy="3800475"/>
          </a:xfrm>
        </p:spPr>
        <p:txBody>
          <a:bodyPr>
            <a:normAutofit/>
          </a:bodyPr>
          <a:lstStyle/>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70% of healthcare commissioning has changed</a:t>
            </a: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Mental Health and adjacent sectors have moved </a:t>
            </a: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Prison health (including SM) is moving?</a:t>
            </a:r>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Provider collaboratives are up and developing</a:t>
            </a: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Provider Selection Regime will bring SM in ICB scope</a:t>
            </a:r>
          </a:p>
          <a:p>
            <a:pPr marL="342900" indent="-342900" algn="l">
              <a:buFont typeface="Arial" panose="020B0604020202020204" pitchFamily="34" charset="0"/>
              <a:buChar char="•"/>
            </a:pPr>
            <a:r>
              <a:rPr lang="en-GB" sz="2800" dirty="0">
                <a:solidFill>
                  <a:schemeClr val="tx1"/>
                </a:solidFill>
                <a:latin typeface="Arial" panose="020B0604020202020204" pitchFamily="34" charset="0"/>
                <a:cs typeface="Arial" panose="020B0604020202020204" pitchFamily="34" charset="0"/>
              </a:rPr>
              <a:t>NHS FTs as de facto commissioners</a:t>
            </a:r>
          </a:p>
          <a:p>
            <a:pPr marL="342900" indent="-342900" algn="l">
              <a:buFont typeface="Arial" panose="020B0604020202020204" pitchFamily="34" charset="0"/>
              <a:buChar char="•"/>
            </a:pPr>
            <a:r>
              <a:rPr lang="en-GB" sz="2800" dirty="0">
                <a:latin typeface="Arial" panose="020B0604020202020204" pitchFamily="34" charset="0"/>
                <a:cs typeface="Arial" panose="020B0604020202020204" pitchFamily="34" charset="0"/>
              </a:rPr>
              <a:t>More importantly… integration opportunities.</a:t>
            </a:r>
            <a:endParaRPr lang="en-GB" sz="2800" dirty="0">
              <a:solidFill>
                <a:schemeClr val="tx1"/>
              </a:solidFill>
              <a:latin typeface="Arial" panose="020B0604020202020204" pitchFamily="34" charset="0"/>
              <a:cs typeface="Arial" panose="020B0604020202020204" pitchFamily="34" charset="0"/>
            </a:endParaRPr>
          </a:p>
          <a:p>
            <a:pPr algn="l"/>
            <a:endParaRPr lang="en-GB" sz="2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900" dirty="0"/>
          </a:p>
        </p:txBody>
      </p:sp>
      <p:pic>
        <p:nvPicPr>
          <p:cNvPr id="5" name="Picture 4">
            <a:extLst>
              <a:ext uri="{FF2B5EF4-FFF2-40B4-BE49-F238E27FC236}">
                <a16:creationId xmlns:a16="http://schemas.microsoft.com/office/drawing/2014/main" id="{03309A61-7F63-D8C1-146D-74D9C3217D20}"/>
              </a:ext>
            </a:extLst>
          </p:cNvPr>
          <p:cNvPicPr>
            <a:picLocks noChangeAspect="1"/>
          </p:cNvPicPr>
          <p:nvPr/>
        </p:nvPicPr>
        <p:blipFill>
          <a:blip r:embed="rId3"/>
          <a:stretch>
            <a:fillRect/>
          </a:stretch>
        </p:blipFill>
        <p:spPr>
          <a:xfrm>
            <a:off x="7793180" y="5636733"/>
            <a:ext cx="3638285" cy="756598"/>
          </a:xfrm>
          <a:prstGeom prst="rect">
            <a:avLst/>
          </a:prstGeom>
        </p:spPr>
      </p:pic>
    </p:spTree>
    <p:extLst>
      <p:ext uri="{BB962C8B-B14F-4D97-AF65-F5344CB8AC3E}">
        <p14:creationId xmlns:p14="http://schemas.microsoft.com/office/powerpoint/2010/main" val="308363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FD64-B1B0-4852-A6F3-DBF5767939A1}"/>
              </a:ext>
            </a:extLst>
          </p:cNvPr>
          <p:cNvSpPr>
            <a:spLocks noGrp="1"/>
          </p:cNvSpPr>
          <p:nvPr>
            <p:ph type="ctrTitle" idx="4294967295"/>
          </p:nvPr>
        </p:nvSpPr>
        <p:spPr>
          <a:xfrm>
            <a:off x="4764088" y="673100"/>
            <a:ext cx="7427912" cy="3200400"/>
          </a:xfrm>
        </p:spPr>
        <p:txBody>
          <a:bodyPr/>
          <a:lstStyle/>
          <a:p>
            <a:r>
              <a:rPr lang="en-GB" dirty="0"/>
              <a:t>ICS WTF?</a:t>
            </a:r>
          </a:p>
        </p:txBody>
      </p:sp>
      <p:pic>
        <p:nvPicPr>
          <p:cNvPr id="1026" name="Picture 2">
            <a:extLst>
              <a:ext uri="{FF2B5EF4-FFF2-40B4-BE49-F238E27FC236}">
                <a16:creationId xmlns:a16="http://schemas.microsoft.com/office/drawing/2014/main" id="{A7DDA577-95F4-FB76-4973-69F4676C8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588" y="0"/>
            <a:ext cx="863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601917"/>
      </p:ext>
    </p:extLst>
  </p:cSld>
  <p:clrMapOvr>
    <a:masterClrMapping/>
  </p:clrMapOvr>
</p:sld>
</file>

<file path=ppt/theme/theme1.xml><?xml version="1.0" encoding="utf-8"?>
<a:theme xmlns:a="http://schemas.openxmlformats.org/drawingml/2006/main" name="HK Powerpoint Theme">
  <a:themeElements>
    <a:clrScheme name="Humankind">
      <a:dk1>
        <a:srgbClr val="FF5538"/>
      </a:dk1>
      <a:lt1>
        <a:sysClr val="window" lastClr="FFFFFF"/>
      </a:lt1>
      <a:dk2>
        <a:srgbClr val="FF5538"/>
      </a:dk2>
      <a:lt2>
        <a:srgbClr val="F2A900"/>
      </a:lt2>
      <a:accent1>
        <a:srgbClr val="6A2A5B"/>
      </a:accent1>
      <a:accent2>
        <a:srgbClr val="FF5538"/>
      </a:accent2>
      <a:accent3>
        <a:srgbClr val="00BFB3"/>
      </a:accent3>
      <a:accent4>
        <a:srgbClr val="5D5152"/>
      </a:accent4>
      <a:accent5>
        <a:srgbClr val="115E67"/>
      </a:accent5>
      <a:accent6>
        <a:srgbClr val="CBC4BC"/>
      </a:accent6>
      <a:hlink>
        <a:srgbClr val="0563C1"/>
      </a:hlink>
      <a:folHlink>
        <a:srgbClr val="954F72"/>
      </a:folHlink>
    </a:clrScheme>
    <a:fontScheme name="HK Arial default">
      <a:majorFont>
        <a:latin typeface="Arial"/>
        <a:ea typeface=""/>
        <a:cs typeface=""/>
      </a:majorFont>
      <a:minorFont>
        <a:latin typeface="Arial"/>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 Powerpoint Theme" id="{F5C49A66-080B-4BAE-A67C-7D6B3C333A31}" vid="{B766338C-4961-4C1C-AE2A-CDB704162602}"/>
    </a:ext>
  </a:extLst>
</a:theme>
</file>

<file path=ppt/theme/theme2.xml><?xml version="1.0" encoding="utf-8"?>
<a:theme xmlns:a="http://schemas.openxmlformats.org/drawingml/2006/main" name="1_Office Theme">
  <a:themeElements>
    <a:clrScheme name="Humankind2">
      <a:dk1>
        <a:srgbClr val="000000"/>
      </a:dk1>
      <a:lt1>
        <a:srgbClr val="FFFFFF"/>
      </a:lt1>
      <a:dk2>
        <a:srgbClr val="44546A"/>
      </a:dk2>
      <a:lt2>
        <a:srgbClr val="E7E6E6"/>
      </a:lt2>
      <a:accent1>
        <a:srgbClr val="FE5A38"/>
      </a:accent1>
      <a:accent2>
        <a:srgbClr val="692A5A"/>
      </a:accent2>
      <a:accent3>
        <a:srgbClr val="115E66"/>
      </a:accent3>
      <a:accent4>
        <a:srgbClr val="F1A801"/>
      </a:accent4>
      <a:accent5>
        <a:srgbClr val="00BEB2"/>
      </a:accent5>
      <a:accent6>
        <a:srgbClr val="FE291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Humankind2">
      <a:dk1>
        <a:srgbClr val="000000"/>
      </a:dk1>
      <a:lt1>
        <a:srgbClr val="FFFFFF"/>
      </a:lt1>
      <a:dk2>
        <a:srgbClr val="44546A"/>
      </a:dk2>
      <a:lt2>
        <a:srgbClr val="E7E6E6"/>
      </a:lt2>
      <a:accent1>
        <a:srgbClr val="FE5A38"/>
      </a:accent1>
      <a:accent2>
        <a:srgbClr val="692A5A"/>
      </a:accent2>
      <a:accent3>
        <a:srgbClr val="115E66"/>
      </a:accent3>
      <a:accent4>
        <a:srgbClr val="F1A801"/>
      </a:accent4>
      <a:accent5>
        <a:srgbClr val="00BEB2"/>
      </a:accent5>
      <a:accent6>
        <a:srgbClr val="FE291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8D6839FC1A124AAB5D969BA6C4B877" ma:contentTypeVersion="11" ma:contentTypeDescription="Create a new document." ma:contentTypeScope="" ma:versionID="eb5a7ad3103e7e5c19bf265d659575eb">
  <xsd:schema xmlns:xsd="http://www.w3.org/2001/XMLSchema" xmlns:xs="http://www.w3.org/2001/XMLSchema" xmlns:p="http://schemas.microsoft.com/office/2006/metadata/properties" xmlns:ns3="fea4bc5a-3af7-4189-a76d-3073ffa8157e" xmlns:ns4="e01a903e-55d8-450a-9f96-ef1645ede547" targetNamespace="http://schemas.microsoft.com/office/2006/metadata/properties" ma:root="true" ma:fieldsID="7066c43106e19eed00c91847a7dade02" ns3:_="" ns4:_="">
    <xsd:import namespace="fea4bc5a-3af7-4189-a76d-3073ffa8157e"/>
    <xsd:import namespace="e01a903e-55d8-450a-9f96-ef1645ede54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a4bc5a-3af7-4189-a76d-3073ffa815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1a903e-55d8-450a-9f96-ef1645ede54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C10DBD-BD89-49AF-B35C-419E62201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a4bc5a-3af7-4189-a76d-3073ffa8157e"/>
    <ds:schemaRef ds:uri="e01a903e-55d8-450a-9f96-ef1645ede5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CBFF64-E103-4545-9ED0-164AEE3CC976}">
  <ds:schemaRef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e01a903e-55d8-450a-9f96-ef1645ede547"/>
    <ds:schemaRef ds:uri="http://schemas.microsoft.com/office/2006/metadata/properties"/>
    <ds:schemaRef ds:uri="fea4bc5a-3af7-4189-a76d-3073ffa8157e"/>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4E2E9D7B-E812-45A5-8159-4A652031E0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HK Powerpoint Theme</Template>
  <TotalTime>30983</TotalTime>
  <Words>2150</Words>
  <Application>Microsoft Office PowerPoint</Application>
  <PresentationFormat>Widescreen</PresentationFormat>
  <Paragraphs>275</Paragraphs>
  <Slides>18</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Calibri</vt:lpstr>
      <vt:lpstr>Century Gothic</vt:lpstr>
      <vt:lpstr>Courier New</vt:lpstr>
      <vt:lpstr>Open Sans</vt:lpstr>
      <vt:lpstr>Open Sans Light</vt:lpstr>
      <vt:lpstr>Times New Roman</vt:lpstr>
      <vt:lpstr>Wingdings</vt:lpstr>
      <vt:lpstr>HK Powerpoint Theme</vt:lpstr>
      <vt:lpstr>1_Office Theme</vt:lpstr>
      <vt:lpstr>2_Office Theme</vt:lpstr>
      <vt:lpstr>Me!</vt:lpstr>
      <vt:lpstr>Why we’re here</vt:lpstr>
      <vt:lpstr>The problem(s) as I see it</vt:lpstr>
      <vt:lpstr>The root of the problem(s)</vt:lpstr>
      <vt:lpstr>ICS  What are the policy drivers (hidden drivers)?</vt:lpstr>
      <vt:lpstr>PowerPoint Presentation</vt:lpstr>
      <vt:lpstr>PowerPoint Presentation</vt:lpstr>
      <vt:lpstr>ICS  So what?</vt:lpstr>
      <vt:lpstr>ICS WTF?</vt:lpstr>
      <vt:lpstr>PowerPoint Presentation</vt:lpstr>
      <vt:lpstr>PowerPoint Presentation</vt:lpstr>
      <vt:lpstr>Perceptual or actual barriers?</vt:lpstr>
      <vt:lpstr>Starter SWOT </vt:lpstr>
      <vt:lpstr>PowerPoint Presentation</vt:lpstr>
      <vt:lpstr>PowerPoint Presentation</vt:lpstr>
      <vt:lpstr>PowerPoint Presentation</vt:lpstr>
      <vt:lpstr>PowerPoint Presentation</vt:lpstr>
      <vt:lpstr>I’m here to help if you get stuck!  e  kevin@kevincrowley.co.uk w  www.kevincrowley.co.uk  t   07511 585001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WTF?</dc:title>
  <dc:creator>kevin</dc:creator>
  <cp:lastModifiedBy>Kevin Crowley</cp:lastModifiedBy>
  <cp:revision>32</cp:revision>
  <dcterms:created xsi:type="dcterms:W3CDTF">2021-03-12T14:01:45Z</dcterms:created>
  <dcterms:modified xsi:type="dcterms:W3CDTF">2022-12-06T15:41:28Z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0x010100948D6839FC1A124AAB5D969BA6C4B877</vt:lpwstr>
  </property>
</Properties>
</file>