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6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79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3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0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5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1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4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6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2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7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4F8F-53E5-429B-AFCF-D806841D032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1644-5701-405A-920D-DF11C4003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mailto:andy.symons@turning-point.co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35768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Collective </a:t>
            </a:r>
            <a:r>
              <a:rPr lang="en-GB" b="1" dirty="0"/>
              <a:t>Voice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2215042"/>
            <a:ext cx="4392488" cy="380624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Residential </a:t>
            </a:r>
            <a:r>
              <a:rPr lang="en-GB" dirty="0"/>
              <a:t>Rehab and Detox - Mapping a way forward for Tier </a:t>
            </a:r>
            <a:r>
              <a:rPr lang="en-GB" dirty="0" smtClean="0"/>
              <a:t>4</a:t>
            </a:r>
          </a:p>
          <a:p>
            <a:endParaRPr lang="en-GB" dirty="0"/>
          </a:p>
          <a:p>
            <a:r>
              <a:rPr lang="en-GB" dirty="0" smtClean="0"/>
              <a:t>Andy Symons</a:t>
            </a:r>
          </a:p>
          <a:p>
            <a:r>
              <a:rPr lang="en-GB" dirty="0" smtClean="0"/>
              <a:t>TP Oxfordshire </a:t>
            </a:r>
          </a:p>
          <a:p>
            <a:r>
              <a:rPr lang="en-GB" dirty="0" smtClean="0"/>
              <a:t>Senior Ops &amp; CQC </a:t>
            </a:r>
            <a:r>
              <a:rPr lang="en-GB" dirty="0" err="1" smtClean="0"/>
              <a:t>Reg</a:t>
            </a:r>
            <a:r>
              <a:rPr lang="en-GB" dirty="0" smtClean="0"/>
              <a:t> Manager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108236" cy="510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97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TP Oxfordshire….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5184" y="1412776"/>
            <a:ext cx="8640960" cy="4896842"/>
          </a:xfrm>
        </p:spPr>
        <p:txBody>
          <a:bodyPr>
            <a:normAutofit fontScale="92500"/>
          </a:bodyPr>
          <a:lstStyle/>
          <a:p>
            <a:r>
              <a:rPr lang="en-GB" sz="3500" b="1" dirty="0" smtClean="0"/>
              <a:t>Four Treatment </a:t>
            </a:r>
            <a:r>
              <a:rPr lang="en-GB" sz="3500" b="1" dirty="0"/>
              <a:t>Hubs </a:t>
            </a:r>
            <a:endParaRPr lang="en-GB" sz="35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dirty="0" smtClean="0"/>
              <a:t>Opiates</a:t>
            </a:r>
            <a:r>
              <a:rPr lang="en-GB" sz="3500" dirty="0" smtClean="0"/>
              <a:t> </a:t>
            </a:r>
            <a:r>
              <a:rPr lang="en-GB" sz="3600" dirty="0" smtClean="0"/>
              <a:t>– </a:t>
            </a:r>
            <a:r>
              <a:rPr lang="en-GB" sz="2800" dirty="0" smtClean="0"/>
              <a:t>Core OST &amp; Shared Care (1489) </a:t>
            </a:r>
          </a:p>
          <a:p>
            <a:r>
              <a:rPr lang="en-GB" sz="3500" b="1" kern="1200" dirty="0" smtClean="0"/>
              <a:t>Alcohol </a:t>
            </a:r>
            <a:r>
              <a:rPr lang="en-GB" sz="2800" b="0" kern="1200" dirty="0" smtClean="0"/>
              <a:t>- Dedicated </a:t>
            </a:r>
            <a:r>
              <a:rPr lang="en-GB" sz="2800" dirty="0"/>
              <a:t>Alcohol </a:t>
            </a:r>
            <a:r>
              <a:rPr lang="en-GB" sz="2800" dirty="0" smtClean="0"/>
              <a:t>Service (579), </a:t>
            </a:r>
            <a:r>
              <a:rPr lang="en-GB" sz="2800" b="0" kern="1200" dirty="0" smtClean="0"/>
              <a:t>Non OU (404)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kern="1200" dirty="0" smtClean="0"/>
              <a:t>Outreach / In-reach </a:t>
            </a:r>
            <a:r>
              <a:rPr lang="en-GB" sz="2800" b="0" kern="1200" dirty="0" smtClean="0"/>
              <a:t>– Homelessness, </a:t>
            </a:r>
            <a:r>
              <a:rPr lang="en-GB" sz="2800" dirty="0" smtClean="0"/>
              <a:t>FSP</a:t>
            </a:r>
            <a:r>
              <a:rPr lang="en-GB" sz="2800" b="0" kern="1200" dirty="0" smtClean="0"/>
              <a:t>, Community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kern="1200" dirty="0" smtClean="0"/>
              <a:t>Collaboration</a:t>
            </a:r>
            <a:r>
              <a:rPr lang="en-GB" sz="3500" kern="1200" dirty="0" smtClean="0"/>
              <a:t> </a:t>
            </a:r>
            <a:r>
              <a:rPr lang="en-GB" sz="2800" b="0" kern="1200" dirty="0" smtClean="0"/>
              <a:t>– Mental Health, FSP, Criminal Justice, Hep C Treatment , Hospital Liaison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kern="1200" dirty="0" smtClean="0"/>
              <a:t>Fluffy Bits </a:t>
            </a:r>
            <a:r>
              <a:rPr lang="en-GB" sz="2800" b="0" kern="1200" dirty="0" smtClean="0"/>
              <a:t>-  Refresh Café, Recovery </a:t>
            </a:r>
          </a:p>
          <a:p>
            <a:pPr marL="0" indent="0">
              <a:buNone/>
            </a:pPr>
            <a:r>
              <a:rPr lang="en-GB" sz="2800" b="0" kern="1200" dirty="0" smtClean="0"/>
              <a:t>     House, Peer Mentoring, </a:t>
            </a:r>
          </a:p>
          <a:p>
            <a:pPr marL="0" indent="0">
              <a:buNone/>
            </a:pPr>
            <a:r>
              <a:rPr lang="en-GB" sz="2800" b="0" kern="1200" dirty="0" smtClean="0"/>
              <a:t>     Growing our Community…..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99" y="4725144"/>
            <a:ext cx="2759968" cy="147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43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Oxfordshire Tier 4 Framework….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5184" y="1412776"/>
            <a:ext cx="8640960" cy="4896842"/>
          </a:xfrm>
        </p:spPr>
        <p:txBody>
          <a:bodyPr>
            <a:normAutofit/>
          </a:bodyPr>
          <a:lstStyle/>
          <a:p>
            <a:r>
              <a:rPr lang="en-GB" b="1" dirty="0" smtClean="0"/>
              <a:t>Oxfordshire Tier 4 Framework </a:t>
            </a:r>
            <a:r>
              <a:rPr lang="en-GB" sz="2800" dirty="0" smtClean="0"/>
              <a:t>– Detox / Rehab…..</a:t>
            </a:r>
          </a:p>
          <a:p>
            <a:r>
              <a:rPr lang="en-GB" b="1" dirty="0"/>
              <a:t>Local 12 Week Assisted Withdrawal Programme</a:t>
            </a:r>
          </a:p>
          <a:p>
            <a:r>
              <a:rPr lang="en-GB" b="1" dirty="0" smtClean="0"/>
              <a:t>Virtual Funding Panel </a:t>
            </a:r>
            <a:r>
              <a:rPr lang="en-GB" dirty="0" smtClean="0"/>
              <a:t>– fortnightly </a:t>
            </a:r>
          </a:p>
          <a:p>
            <a:r>
              <a:rPr lang="en-GB" b="1" dirty="0" smtClean="0"/>
              <a:t>Past Traditional Community Care Roles</a:t>
            </a:r>
            <a:r>
              <a:rPr lang="en-GB" sz="2800" dirty="0" smtClean="0"/>
              <a:t> – </a:t>
            </a:r>
            <a:r>
              <a:rPr lang="en-GB" sz="2800" dirty="0"/>
              <a:t>s</a:t>
            </a:r>
            <a:r>
              <a:rPr lang="en-GB" sz="2800" dirty="0" smtClean="0"/>
              <a:t>eparate function, formal reviews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r>
              <a:rPr lang="en-GB" b="1" dirty="0" smtClean="0"/>
              <a:t>Fresh Integrated Tier 4 Approach </a:t>
            </a:r>
            <a:r>
              <a:rPr lang="en-GB" sz="2800" dirty="0" smtClean="0"/>
              <a:t>– all staff complete, clear package agreed with aftercare </a:t>
            </a:r>
          </a:p>
          <a:p>
            <a:r>
              <a:rPr lang="en-GB" b="1" dirty="0" smtClean="0"/>
              <a:t>Collective Service Responsibility…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68332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Oxfordshire April </a:t>
            </a:r>
            <a:r>
              <a:rPr lang="en-GB" b="1" dirty="0">
                <a:solidFill>
                  <a:srgbClr val="FF0000"/>
                </a:solidFill>
              </a:rPr>
              <a:t>– </a:t>
            </a:r>
            <a:r>
              <a:rPr lang="en-GB" b="1" dirty="0" smtClean="0">
                <a:solidFill>
                  <a:srgbClr val="FF0000"/>
                </a:solidFill>
              </a:rPr>
              <a:t>Dec 2020….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5184" y="1412776"/>
            <a:ext cx="8640960" cy="4896842"/>
          </a:xfrm>
        </p:spPr>
        <p:txBody>
          <a:bodyPr>
            <a:normAutofit fontScale="85000" lnSpcReduction="20000"/>
          </a:bodyPr>
          <a:lstStyle/>
          <a:p>
            <a:r>
              <a:rPr lang="en-GB" sz="3800" b="1" dirty="0" smtClean="0"/>
              <a:t>Community Treatment  </a:t>
            </a:r>
            <a:r>
              <a:rPr lang="en-GB" sz="3300" dirty="0" smtClean="0"/>
              <a:t>– 111 OU Successful Completions, 52 Alcohol Com Detox, </a:t>
            </a:r>
          </a:p>
          <a:p>
            <a:r>
              <a:rPr lang="en-GB" sz="3800" b="1" dirty="0" smtClean="0"/>
              <a:t>Residential Out of </a:t>
            </a:r>
            <a:r>
              <a:rPr lang="en-GB" sz="3800" b="1" dirty="0"/>
              <a:t>County Treatment  </a:t>
            </a:r>
            <a:r>
              <a:rPr lang="en-GB" sz="3300" dirty="0" smtClean="0"/>
              <a:t>– 85 placements</a:t>
            </a:r>
          </a:p>
          <a:p>
            <a:r>
              <a:rPr lang="en-GB" sz="3800" b="1" dirty="0" smtClean="0"/>
              <a:t>Criminal Justice Pathway </a:t>
            </a:r>
            <a:r>
              <a:rPr lang="en-GB" sz="3300" dirty="0" smtClean="0"/>
              <a:t>– Community, Prison, Residential, Community…</a:t>
            </a:r>
          </a:p>
          <a:p>
            <a:r>
              <a:rPr lang="en-GB" sz="3800" b="1" dirty="0" smtClean="0"/>
              <a:t>Rough Sleepers </a:t>
            </a:r>
            <a:r>
              <a:rPr lang="en-GB" sz="3300" dirty="0" smtClean="0"/>
              <a:t>– capturing the moment </a:t>
            </a:r>
          </a:p>
          <a:p>
            <a:r>
              <a:rPr lang="en-GB" sz="3800" b="1" dirty="0" smtClean="0"/>
              <a:t>Specialist Off Panel Placements</a:t>
            </a:r>
            <a:r>
              <a:rPr lang="en-GB" sz="3300" dirty="0" smtClean="0"/>
              <a:t> – Mother &amp; Baby, Autism, Dual Diagnosis</a:t>
            </a:r>
          </a:p>
          <a:p>
            <a:r>
              <a:rPr lang="en-GB" sz="3800" b="1" dirty="0" smtClean="0"/>
              <a:t>Complexity</a:t>
            </a:r>
            <a:r>
              <a:rPr lang="en-GB" sz="3800" dirty="0" smtClean="0"/>
              <a:t> </a:t>
            </a:r>
            <a:r>
              <a:rPr lang="en-GB" sz="3300" dirty="0" smtClean="0"/>
              <a:t>– matching Residential Treatment with those who most need it</a:t>
            </a:r>
          </a:p>
        </p:txBody>
      </p:sp>
    </p:spTree>
    <p:extLst>
      <p:ext uri="{BB962C8B-B14F-4D97-AF65-F5344CB8AC3E}">
        <p14:creationId xmlns:p14="http://schemas.microsoft.com/office/powerpoint/2010/main" val="35440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What’s Worked for Us…..….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5184" y="1412776"/>
            <a:ext cx="8640960" cy="4896842"/>
          </a:xfrm>
        </p:spPr>
        <p:txBody>
          <a:bodyPr>
            <a:normAutofit fontScale="85000" lnSpcReduction="10000"/>
          </a:bodyPr>
          <a:lstStyle/>
          <a:p>
            <a:r>
              <a:rPr lang="en-GB" sz="3800" b="1" dirty="0" smtClean="0"/>
              <a:t>Fresh Approach </a:t>
            </a:r>
            <a:r>
              <a:rPr lang="en-GB" sz="3300" dirty="0" smtClean="0"/>
              <a:t>– </a:t>
            </a:r>
            <a:r>
              <a:rPr lang="en-GB" sz="3500" dirty="0" smtClean="0"/>
              <a:t>Bespoke care packages… </a:t>
            </a:r>
          </a:p>
          <a:p>
            <a:r>
              <a:rPr lang="en-GB" sz="3800" b="1" dirty="0" smtClean="0"/>
              <a:t>Service User </a:t>
            </a:r>
            <a:r>
              <a:rPr lang="en-GB" sz="3800" b="1" dirty="0"/>
              <a:t>Aspirations </a:t>
            </a:r>
            <a:r>
              <a:rPr lang="en-GB" sz="3800" dirty="0"/>
              <a:t>– </a:t>
            </a:r>
            <a:r>
              <a:rPr lang="en-GB" sz="3500" dirty="0" smtClean="0"/>
              <a:t>not </a:t>
            </a:r>
            <a:r>
              <a:rPr lang="en-GB" sz="3500" dirty="0"/>
              <a:t>everybody likes </a:t>
            </a:r>
            <a:r>
              <a:rPr lang="en-GB" sz="3500" dirty="0" smtClean="0"/>
              <a:t>Sausages… </a:t>
            </a:r>
            <a:endParaRPr lang="en-GB" sz="3500" dirty="0"/>
          </a:p>
          <a:p>
            <a:r>
              <a:rPr lang="en-GB" sz="3800" b="1" dirty="0" smtClean="0"/>
              <a:t>Collaboration</a:t>
            </a:r>
            <a:r>
              <a:rPr lang="en-GB" sz="3300" b="1" dirty="0" smtClean="0"/>
              <a:t>  </a:t>
            </a:r>
            <a:r>
              <a:rPr lang="en-GB" b="1" dirty="0" smtClean="0"/>
              <a:t> </a:t>
            </a:r>
            <a:r>
              <a:rPr lang="en-GB" dirty="0" smtClean="0"/>
              <a:t>– </a:t>
            </a:r>
            <a:r>
              <a:rPr lang="en-GB" sz="3500" dirty="0" smtClean="0"/>
              <a:t>we love working with services who want to with us…</a:t>
            </a:r>
          </a:p>
          <a:p>
            <a:r>
              <a:rPr lang="en-GB" sz="3800" b="1" dirty="0"/>
              <a:t>Solution Focused </a:t>
            </a:r>
            <a:r>
              <a:rPr lang="en-GB" sz="4000" dirty="0"/>
              <a:t>– </a:t>
            </a:r>
            <a:r>
              <a:rPr lang="en-GB" sz="3500" dirty="0"/>
              <a:t>flexibility, flexibility… </a:t>
            </a:r>
          </a:p>
          <a:p>
            <a:r>
              <a:rPr lang="en-GB" sz="3800" b="1" dirty="0" smtClean="0"/>
              <a:t>Joint </a:t>
            </a:r>
            <a:r>
              <a:rPr lang="en-GB" sz="3800" b="1" dirty="0"/>
              <a:t>Ownership  </a:t>
            </a:r>
            <a:r>
              <a:rPr lang="en-GB" sz="4000" dirty="0"/>
              <a:t>– </a:t>
            </a:r>
            <a:r>
              <a:rPr lang="en-GB" sz="3500" dirty="0"/>
              <a:t>working together builds Trust…</a:t>
            </a:r>
          </a:p>
          <a:p>
            <a:r>
              <a:rPr lang="en-GB" sz="3800" b="1" dirty="0" smtClean="0"/>
              <a:t>Investments pays dividends </a:t>
            </a:r>
            <a:r>
              <a:rPr lang="en-GB" sz="3300" dirty="0" smtClean="0"/>
              <a:t>– </a:t>
            </a:r>
            <a:r>
              <a:rPr lang="en-GB" dirty="0" smtClean="0"/>
              <a:t>time, money…</a:t>
            </a:r>
          </a:p>
          <a:p>
            <a:r>
              <a:rPr lang="en-GB" sz="3800" b="1" dirty="0" smtClean="0"/>
              <a:t>Service User Outcomes </a:t>
            </a:r>
            <a:r>
              <a:rPr lang="en-GB" sz="3300" dirty="0" smtClean="0"/>
              <a:t>– lasting sustained recovery</a:t>
            </a:r>
          </a:p>
        </p:txBody>
      </p:sp>
    </p:spTree>
    <p:extLst>
      <p:ext uri="{BB962C8B-B14F-4D97-AF65-F5344CB8AC3E}">
        <p14:creationId xmlns:p14="http://schemas.microsoft.com/office/powerpoint/2010/main" val="368410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What makes us Smile……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4395" y="59186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Thank you……..  </a:t>
            </a:r>
          </a:p>
          <a:p>
            <a:r>
              <a:rPr lang="en-GB" dirty="0" smtClean="0">
                <a:hlinkClick r:id="rId2"/>
              </a:rPr>
              <a:t>andy.symons@turning-point.co.uk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04" y="339468"/>
            <a:ext cx="2106782" cy="227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0" y="3858437"/>
            <a:ext cx="27813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17" y="1196752"/>
            <a:ext cx="25669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14" y="3671352"/>
            <a:ext cx="2871790" cy="212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0" y="1196752"/>
            <a:ext cx="2563676" cy="228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234791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06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294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Collective Voice </vt:lpstr>
      <vt:lpstr>TP Oxfordshire….</vt:lpstr>
      <vt:lpstr>Oxfordshire Tier 4 Framework….</vt:lpstr>
      <vt:lpstr>Oxfordshire April – Dec 2020….</vt:lpstr>
      <vt:lpstr>What’s Worked for Us…..….</vt:lpstr>
      <vt:lpstr>What makes us Smile……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SE Homelessness Network</dc:title>
  <dc:creator>Andy Symons</dc:creator>
  <cp:lastModifiedBy>peter</cp:lastModifiedBy>
  <cp:revision>41</cp:revision>
  <dcterms:created xsi:type="dcterms:W3CDTF">2020-10-05T10:32:35Z</dcterms:created>
  <dcterms:modified xsi:type="dcterms:W3CDTF">2021-03-10T13:22:06Z</dcterms:modified>
</cp:coreProperties>
</file>