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8" r:id="rId5"/>
    <p:sldId id="307" r:id="rId6"/>
    <p:sldId id="317" r:id="rId7"/>
    <p:sldId id="308" r:id="rId8"/>
    <p:sldId id="309" r:id="rId9"/>
    <p:sldId id="310" r:id="rId10"/>
    <p:sldId id="313" r:id="rId11"/>
    <p:sldId id="311" r:id="rId12"/>
    <p:sldId id="312" r:id="rId13"/>
    <p:sldId id="318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B1E2B-04C5-43A9-8725-05AD236B69AD}" v="31" dt="2022-08-16T14:48:50.914"/>
    <p1510:client id="{4F2D02F7-9027-4384-81BD-0F080D1BF6A6}" v="24" dt="2022-08-16T16:48:13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02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Roya Vaziri (GMC 4479279)" userId="9f03f5a8-4802-4a68-b8bb-664dd76ffe2d" providerId="ADAL" clId="{2EFB1E2B-04C5-43A9-8725-05AD236B69AD}"/>
    <pc:docChg chg="custSel delSld modSld">
      <pc:chgData name="Dr. Roya Vaziri (GMC 4479279)" userId="9f03f5a8-4802-4a68-b8bb-664dd76ffe2d" providerId="ADAL" clId="{2EFB1E2B-04C5-43A9-8725-05AD236B69AD}" dt="2022-08-16T15:05:41.037" v="77" actId="20577"/>
      <pc:docMkLst>
        <pc:docMk/>
      </pc:docMkLst>
      <pc:sldChg chg="modSp">
        <pc:chgData name="Dr. Roya Vaziri (GMC 4479279)" userId="9f03f5a8-4802-4a68-b8bb-664dd76ffe2d" providerId="ADAL" clId="{2EFB1E2B-04C5-43A9-8725-05AD236B69AD}" dt="2022-08-16T14:48:50.914" v="76" actId="20577"/>
        <pc:sldMkLst>
          <pc:docMk/>
          <pc:sldMk cId="1952434547" sldId="308"/>
        </pc:sldMkLst>
        <pc:graphicFrameChg chg="mod">
          <ac:chgData name="Dr. Roya Vaziri (GMC 4479279)" userId="9f03f5a8-4802-4a68-b8bb-664dd76ffe2d" providerId="ADAL" clId="{2EFB1E2B-04C5-43A9-8725-05AD236B69AD}" dt="2022-08-16T14:48:50.914" v="76" actId="20577"/>
          <ac:graphicFrameMkLst>
            <pc:docMk/>
            <pc:sldMk cId="1952434547" sldId="308"/>
            <ac:graphicFrameMk id="5" creationId="{53FE4CE3-D4FC-AAED-8612-7E5D7A2BFF49}"/>
          </ac:graphicFrameMkLst>
        </pc:graphicFrameChg>
      </pc:sldChg>
      <pc:sldChg chg="modSp mod">
        <pc:chgData name="Dr. Roya Vaziri (GMC 4479279)" userId="9f03f5a8-4802-4a68-b8bb-664dd76ffe2d" providerId="ADAL" clId="{2EFB1E2B-04C5-43A9-8725-05AD236B69AD}" dt="2022-08-16T15:05:41.037" v="77" actId="20577"/>
        <pc:sldMkLst>
          <pc:docMk/>
          <pc:sldMk cId="1455324054" sldId="310"/>
        </pc:sldMkLst>
        <pc:spChg chg="mod">
          <ac:chgData name="Dr. Roya Vaziri (GMC 4479279)" userId="9f03f5a8-4802-4a68-b8bb-664dd76ffe2d" providerId="ADAL" clId="{2EFB1E2B-04C5-43A9-8725-05AD236B69AD}" dt="2022-08-16T15:05:41.037" v="77" actId="20577"/>
          <ac:spMkLst>
            <pc:docMk/>
            <pc:sldMk cId="1455324054" sldId="310"/>
            <ac:spMk id="2" creationId="{077B1F31-4A54-243D-B259-2C1BC39DD902}"/>
          </ac:spMkLst>
        </pc:spChg>
      </pc:sldChg>
      <pc:sldChg chg="modSp mod">
        <pc:chgData name="Dr. Roya Vaziri (GMC 4479279)" userId="9f03f5a8-4802-4a68-b8bb-664dd76ffe2d" providerId="ADAL" clId="{2EFB1E2B-04C5-43A9-8725-05AD236B69AD}" dt="2022-08-16T12:39:32.040" v="38" actId="313"/>
        <pc:sldMkLst>
          <pc:docMk/>
          <pc:sldMk cId="1934001926" sldId="312"/>
        </pc:sldMkLst>
        <pc:spChg chg="mod">
          <ac:chgData name="Dr. Roya Vaziri (GMC 4479279)" userId="9f03f5a8-4802-4a68-b8bb-664dd76ffe2d" providerId="ADAL" clId="{2EFB1E2B-04C5-43A9-8725-05AD236B69AD}" dt="2022-08-16T12:39:32.040" v="38" actId="313"/>
          <ac:spMkLst>
            <pc:docMk/>
            <pc:sldMk cId="1934001926" sldId="312"/>
            <ac:spMk id="3" creationId="{3757CA24-50DD-4744-F378-868F395FCB2E}"/>
          </ac:spMkLst>
        </pc:spChg>
      </pc:sldChg>
      <pc:sldChg chg="del">
        <pc:chgData name="Dr. Roya Vaziri (GMC 4479279)" userId="9f03f5a8-4802-4a68-b8bb-664dd76ffe2d" providerId="ADAL" clId="{2EFB1E2B-04C5-43A9-8725-05AD236B69AD}" dt="2022-08-16T12:38:34.357" v="0" actId="47"/>
        <pc:sldMkLst>
          <pc:docMk/>
          <pc:sldMk cId="4043093689" sldId="314"/>
        </pc:sldMkLst>
      </pc:sldChg>
      <pc:sldChg chg="modSp mod">
        <pc:chgData name="Dr. Roya Vaziri (GMC 4479279)" userId="9f03f5a8-4802-4a68-b8bb-664dd76ffe2d" providerId="ADAL" clId="{2EFB1E2B-04C5-43A9-8725-05AD236B69AD}" dt="2022-08-16T12:39:48.252" v="45" actId="20577"/>
        <pc:sldMkLst>
          <pc:docMk/>
          <pc:sldMk cId="3761880571" sldId="315"/>
        </pc:sldMkLst>
        <pc:spChg chg="mod">
          <ac:chgData name="Dr. Roya Vaziri (GMC 4479279)" userId="9f03f5a8-4802-4a68-b8bb-664dd76ffe2d" providerId="ADAL" clId="{2EFB1E2B-04C5-43A9-8725-05AD236B69AD}" dt="2022-08-16T12:39:48.252" v="45" actId="20577"/>
          <ac:spMkLst>
            <pc:docMk/>
            <pc:sldMk cId="3761880571" sldId="315"/>
            <ac:spMk id="3" creationId="{92020F5F-4709-A46A-013B-8BAE3BE8D3E6}"/>
          </ac:spMkLst>
        </pc:spChg>
      </pc:sldChg>
      <pc:sldChg chg="modSp mod">
        <pc:chgData name="Dr. Roya Vaziri (GMC 4479279)" userId="9f03f5a8-4802-4a68-b8bb-664dd76ffe2d" providerId="ADAL" clId="{2EFB1E2B-04C5-43A9-8725-05AD236B69AD}" dt="2022-08-16T12:38:44.889" v="19" actId="20577"/>
        <pc:sldMkLst>
          <pc:docMk/>
          <pc:sldMk cId="1407964820" sldId="318"/>
        </pc:sldMkLst>
        <pc:spChg chg="mod">
          <ac:chgData name="Dr. Roya Vaziri (GMC 4479279)" userId="9f03f5a8-4802-4a68-b8bb-664dd76ffe2d" providerId="ADAL" clId="{2EFB1E2B-04C5-43A9-8725-05AD236B69AD}" dt="2022-08-16T12:38:44.889" v="19" actId="20577"/>
          <ac:spMkLst>
            <pc:docMk/>
            <pc:sldMk cId="1407964820" sldId="318"/>
            <ac:spMk id="3" creationId="{B1DD9577-20CF-04E3-2895-6508BE762848}"/>
          </ac:spMkLst>
        </pc:spChg>
      </pc:sldChg>
    </pc:docChg>
  </pc:docChgLst>
  <pc:docChgLst>
    <pc:chgData name="Dr. Roya Vaziri (GMC 4479279)" userId="9f03f5a8-4802-4a68-b8bb-664dd76ffe2d" providerId="ADAL" clId="{4F2D02F7-9027-4384-81BD-0F080D1BF6A6}"/>
    <pc:docChg chg="modSld">
      <pc:chgData name="Dr. Roya Vaziri (GMC 4479279)" userId="9f03f5a8-4802-4a68-b8bb-664dd76ffe2d" providerId="ADAL" clId="{4F2D02F7-9027-4384-81BD-0F080D1BF6A6}" dt="2022-08-16T16:48:13.416" v="57" actId="20577"/>
      <pc:docMkLst>
        <pc:docMk/>
      </pc:docMkLst>
      <pc:sldChg chg="modSp mod">
        <pc:chgData name="Dr. Roya Vaziri (GMC 4479279)" userId="9f03f5a8-4802-4a68-b8bb-664dd76ffe2d" providerId="ADAL" clId="{4F2D02F7-9027-4384-81BD-0F080D1BF6A6}" dt="2022-08-16T16:30:29.677" v="33" actId="20577"/>
        <pc:sldMkLst>
          <pc:docMk/>
          <pc:sldMk cId="2726242897" sldId="268"/>
        </pc:sldMkLst>
        <pc:spChg chg="mod">
          <ac:chgData name="Dr. Roya Vaziri (GMC 4479279)" userId="9f03f5a8-4802-4a68-b8bb-664dd76ffe2d" providerId="ADAL" clId="{4F2D02F7-9027-4384-81BD-0F080D1BF6A6}" dt="2022-08-16T16:30:29.677" v="33" actId="20577"/>
          <ac:spMkLst>
            <pc:docMk/>
            <pc:sldMk cId="2726242897" sldId="268"/>
            <ac:spMk id="3" creationId="{00000000-0000-0000-0000-000000000000}"/>
          </ac:spMkLst>
        </pc:spChg>
      </pc:sldChg>
      <pc:sldChg chg="modSp">
        <pc:chgData name="Dr. Roya Vaziri (GMC 4479279)" userId="9f03f5a8-4802-4a68-b8bb-664dd76ffe2d" providerId="ADAL" clId="{4F2D02F7-9027-4384-81BD-0F080D1BF6A6}" dt="2022-08-16T16:48:13.416" v="57" actId="20577"/>
        <pc:sldMkLst>
          <pc:docMk/>
          <pc:sldMk cId="3761880571" sldId="315"/>
        </pc:sldMkLst>
        <pc:graphicFrameChg chg="mod">
          <ac:chgData name="Dr. Roya Vaziri (GMC 4479279)" userId="9f03f5a8-4802-4a68-b8bb-664dd76ffe2d" providerId="ADAL" clId="{4F2D02F7-9027-4384-81BD-0F080D1BF6A6}" dt="2022-08-16T16:48:13.416" v="57" actId="20577"/>
          <ac:graphicFrameMkLst>
            <pc:docMk/>
            <pc:sldMk cId="3761880571" sldId="315"/>
            <ac:graphicFrameMk id="4" creationId="{1B05DB51-C568-EECE-8D84-EE2D2374F81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002AF-86F5-40B1-B123-1CDB16717CA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FDF8E57-F6E5-4B33-BCE2-F568646AF1C9}">
      <dgm:prSet/>
      <dgm:spPr/>
      <dgm:t>
        <a:bodyPr/>
        <a:lstStyle/>
        <a:p>
          <a:r>
            <a:rPr lang="en-GB" baseline="0" dirty="0"/>
            <a:t>Benzo withdrawal is hard to predict and manage, each person’s experiences are different</a:t>
          </a:r>
          <a:endParaRPr lang="en-GB" dirty="0"/>
        </a:p>
      </dgm:t>
    </dgm:pt>
    <dgm:pt modelId="{0FB68D57-5982-483B-AC68-222B146109D7}" type="parTrans" cxnId="{FA5163E5-5ED9-4C2F-AF77-3AA8A9CDFF60}">
      <dgm:prSet/>
      <dgm:spPr/>
      <dgm:t>
        <a:bodyPr/>
        <a:lstStyle/>
        <a:p>
          <a:endParaRPr lang="en-GB"/>
        </a:p>
      </dgm:t>
    </dgm:pt>
    <dgm:pt modelId="{321E5F83-417B-454A-BDBC-09D3C2C65309}" type="sibTrans" cxnId="{FA5163E5-5ED9-4C2F-AF77-3AA8A9CDFF60}">
      <dgm:prSet/>
      <dgm:spPr/>
      <dgm:t>
        <a:bodyPr/>
        <a:lstStyle/>
        <a:p>
          <a:endParaRPr lang="en-GB"/>
        </a:p>
      </dgm:t>
    </dgm:pt>
    <dgm:pt modelId="{4F2416C3-1A06-4CB1-BE8C-3554F159F970}">
      <dgm:prSet/>
      <dgm:spPr/>
      <dgm:t>
        <a:bodyPr/>
        <a:lstStyle/>
        <a:p>
          <a:r>
            <a:rPr lang="en-GB" dirty="0"/>
            <a:t>Withdrawal symptoms can be similar to initial symptoms that were being managed and/or psychologically challenging requiring preparation and bespoke interventions</a:t>
          </a:r>
        </a:p>
      </dgm:t>
    </dgm:pt>
    <dgm:pt modelId="{2A6215F3-EAC9-47DF-B2ED-15A7D4FAE678}" type="parTrans" cxnId="{3FC12351-3E5D-48B0-A8A6-3E896F86214E}">
      <dgm:prSet/>
      <dgm:spPr/>
      <dgm:t>
        <a:bodyPr/>
        <a:lstStyle/>
        <a:p>
          <a:endParaRPr lang="en-GB"/>
        </a:p>
      </dgm:t>
    </dgm:pt>
    <dgm:pt modelId="{0547D881-F204-4351-869C-CC6DA2785440}" type="sibTrans" cxnId="{3FC12351-3E5D-48B0-A8A6-3E896F86214E}">
      <dgm:prSet/>
      <dgm:spPr/>
      <dgm:t>
        <a:bodyPr/>
        <a:lstStyle/>
        <a:p>
          <a:endParaRPr lang="en-GB"/>
        </a:p>
      </dgm:t>
    </dgm:pt>
    <dgm:pt modelId="{65C7FD0F-5BDD-462D-A2D8-C326EC5DFB1A}">
      <dgm:prSet/>
      <dgm:spPr/>
      <dgm:t>
        <a:bodyPr/>
        <a:lstStyle/>
        <a:p>
          <a:r>
            <a:rPr lang="en-GB" baseline="0" dirty="0"/>
            <a:t>Polysubstance Use compounds an already complex situation</a:t>
          </a:r>
          <a:endParaRPr lang="en-GB" dirty="0"/>
        </a:p>
      </dgm:t>
    </dgm:pt>
    <dgm:pt modelId="{60881ACD-D188-496D-ABD7-18923DC635DF}" type="parTrans" cxnId="{A12D1F4C-161F-4CC3-8576-78066376E0C4}">
      <dgm:prSet/>
      <dgm:spPr/>
      <dgm:t>
        <a:bodyPr/>
        <a:lstStyle/>
        <a:p>
          <a:endParaRPr lang="en-GB"/>
        </a:p>
      </dgm:t>
    </dgm:pt>
    <dgm:pt modelId="{543F22C6-E7F7-47A7-A216-5969F3547C0E}" type="sibTrans" cxnId="{A12D1F4C-161F-4CC3-8576-78066376E0C4}">
      <dgm:prSet/>
      <dgm:spPr/>
      <dgm:t>
        <a:bodyPr/>
        <a:lstStyle/>
        <a:p>
          <a:endParaRPr lang="en-GB"/>
        </a:p>
      </dgm:t>
    </dgm:pt>
    <dgm:pt modelId="{9D533C25-FC80-4BA2-9D5F-F25158C81B6B}">
      <dgm:prSet/>
      <dgm:spPr/>
      <dgm:t>
        <a:bodyPr/>
        <a:lstStyle/>
        <a:p>
          <a:r>
            <a:rPr lang="en-GB" dirty="0"/>
            <a:t>Toxic interactions cause death</a:t>
          </a:r>
        </a:p>
      </dgm:t>
    </dgm:pt>
    <dgm:pt modelId="{48CAF668-7293-44F4-87C0-9B7C9BD7B1A8}" type="parTrans" cxnId="{D49505F1-0427-43CA-95AA-25E7BC0EA818}">
      <dgm:prSet/>
      <dgm:spPr/>
      <dgm:t>
        <a:bodyPr/>
        <a:lstStyle/>
        <a:p>
          <a:endParaRPr lang="en-GB"/>
        </a:p>
      </dgm:t>
    </dgm:pt>
    <dgm:pt modelId="{87DB4032-B87F-4B96-8CAF-F229038A1C2B}" type="sibTrans" cxnId="{D49505F1-0427-43CA-95AA-25E7BC0EA818}">
      <dgm:prSet/>
      <dgm:spPr/>
      <dgm:t>
        <a:bodyPr/>
        <a:lstStyle/>
        <a:p>
          <a:endParaRPr lang="en-GB"/>
        </a:p>
      </dgm:t>
    </dgm:pt>
    <dgm:pt modelId="{5ABE698A-3E5D-49B2-A3CE-906161CE3777}">
      <dgm:prSet/>
      <dgm:spPr/>
      <dgm:t>
        <a:bodyPr/>
        <a:lstStyle/>
        <a:p>
          <a:r>
            <a:rPr lang="en-GB" baseline="0" dirty="0"/>
            <a:t>Inpatient solutions work for some, but with care we can manage detox in the community</a:t>
          </a:r>
        </a:p>
      </dgm:t>
    </dgm:pt>
    <dgm:pt modelId="{6A28C6EB-257E-4DCE-9F01-48F711FB9E1C}" type="parTrans" cxnId="{5F4C5ED5-86CC-4C56-9726-912D654822A7}">
      <dgm:prSet/>
      <dgm:spPr/>
      <dgm:t>
        <a:bodyPr/>
        <a:lstStyle/>
        <a:p>
          <a:endParaRPr lang="en-GB"/>
        </a:p>
      </dgm:t>
    </dgm:pt>
    <dgm:pt modelId="{1EF689CE-D79B-443F-A2D8-0C426C6073EE}" type="sibTrans" cxnId="{5F4C5ED5-86CC-4C56-9726-912D654822A7}">
      <dgm:prSet/>
      <dgm:spPr/>
      <dgm:t>
        <a:bodyPr/>
        <a:lstStyle/>
        <a:p>
          <a:endParaRPr lang="en-GB"/>
        </a:p>
      </dgm:t>
    </dgm:pt>
    <dgm:pt modelId="{AF601FE1-3FB4-4576-825F-1E4A1AE39DF7}">
      <dgm:prSet/>
      <dgm:spPr/>
      <dgm:t>
        <a:bodyPr/>
        <a:lstStyle/>
        <a:p>
          <a:r>
            <a:rPr lang="en-GB" dirty="0"/>
            <a:t>Strong Therapeutic Alliance </a:t>
          </a:r>
        </a:p>
      </dgm:t>
    </dgm:pt>
    <dgm:pt modelId="{4E29DEAB-2060-49BC-88F0-ED01DDE58823}" type="parTrans" cxnId="{162D9A09-5991-452C-B3B9-9A909A6B9AC6}">
      <dgm:prSet/>
      <dgm:spPr/>
      <dgm:t>
        <a:bodyPr/>
        <a:lstStyle/>
        <a:p>
          <a:endParaRPr lang="en-GB"/>
        </a:p>
      </dgm:t>
    </dgm:pt>
    <dgm:pt modelId="{4168A81B-E1F3-4757-89BE-6B02BC85A2CD}" type="sibTrans" cxnId="{162D9A09-5991-452C-B3B9-9A909A6B9AC6}">
      <dgm:prSet/>
      <dgm:spPr/>
      <dgm:t>
        <a:bodyPr/>
        <a:lstStyle/>
        <a:p>
          <a:endParaRPr lang="en-GB"/>
        </a:p>
      </dgm:t>
    </dgm:pt>
    <dgm:pt modelId="{A0A95AC1-C7BA-4031-AC5C-5EF3E1AC8DF9}">
      <dgm:prSet/>
      <dgm:spPr/>
      <dgm:t>
        <a:bodyPr/>
        <a:lstStyle/>
        <a:p>
          <a:r>
            <a:rPr lang="en-GB" dirty="0"/>
            <a:t>Needs a different approach to the one used for opiate or alcohol reduction and withdrawal</a:t>
          </a:r>
        </a:p>
      </dgm:t>
    </dgm:pt>
    <dgm:pt modelId="{681660D5-E113-47D8-9C33-DEAF101F07A7}" type="parTrans" cxnId="{BE91EE16-0711-4FE4-A388-A94976C9F890}">
      <dgm:prSet/>
      <dgm:spPr/>
      <dgm:t>
        <a:bodyPr/>
        <a:lstStyle/>
        <a:p>
          <a:endParaRPr lang="en-GB"/>
        </a:p>
      </dgm:t>
    </dgm:pt>
    <dgm:pt modelId="{3B5DE690-ACEB-4D96-ADB3-F5D56653F74E}" type="sibTrans" cxnId="{BE91EE16-0711-4FE4-A388-A94976C9F890}">
      <dgm:prSet/>
      <dgm:spPr/>
      <dgm:t>
        <a:bodyPr/>
        <a:lstStyle/>
        <a:p>
          <a:endParaRPr lang="en-GB"/>
        </a:p>
      </dgm:t>
    </dgm:pt>
    <dgm:pt modelId="{39ED8344-9562-43A0-B503-3497580FB74B}">
      <dgm:prSet/>
      <dgm:spPr/>
      <dgm:t>
        <a:bodyPr/>
        <a:lstStyle/>
        <a:p>
          <a:r>
            <a:rPr lang="en-GB" dirty="0"/>
            <a:t>Harm Reduction approach saves lives</a:t>
          </a:r>
        </a:p>
      </dgm:t>
    </dgm:pt>
    <dgm:pt modelId="{9FCEE0F0-94DE-447B-B93B-0D141253373E}" type="parTrans" cxnId="{9A2A6876-F87D-46BE-AB28-DBF94AD872D7}">
      <dgm:prSet/>
      <dgm:spPr/>
      <dgm:t>
        <a:bodyPr/>
        <a:lstStyle/>
        <a:p>
          <a:endParaRPr lang="en-GB"/>
        </a:p>
      </dgm:t>
    </dgm:pt>
    <dgm:pt modelId="{3DA3ADA3-7904-4F59-B343-C960FF411340}" type="sibTrans" cxnId="{9A2A6876-F87D-46BE-AB28-DBF94AD872D7}">
      <dgm:prSet/>
      <dgm:spPr/>
      <dgm:t>
        <a:bodyPr/>
        <a:lstStyle/>
        <a:p>
          <a:endParaRPr lang="en-GB"/>
        </a:p>
      </dgm:t>
    </dgm:pt>
    <dgm:pt modelId="{3F8873F9-1A5F-4012-B9C5-9D2887745CFF}">
      <dgm:prSet/>
      <dgm:spPr/>
      <dgm:t>
        <a:bodyPr/>
        <a:lstStyle/>
        <a:p>
          <a:r>
            <a:rPr lang="en-GB" baseline="0" dirty="0"/>
            <a:t>Lived experience and hope around the use and / or a future without Benzos is needed</a:t>
          </a:r>
        </a:p>
      </dgm:t>
    </dgm:pt>
    <dgm:pt modelId="{4634D3CF-333B-431B-B3C0-EE086052C349}" type="parTrans" cxnId="{47F7E469-095E-4C2F-A325-D1EA7B92F3A0}">
      <dgm:prSet/>
      <dgm:spPr/>
      <dgm:t>
        <a:bodyPr/>
        <a:lstStyle/>
        <a:p>
          <a:endParaRPr lang="en-GB"/>
        </a:p>
      </dgm:t>
    </dgm:pt>
    <dgm:pt modelId="{3985F40B-B86D-42FE-89A8-ECE6784D815D}" type="sibTrans" cxnId="{47F7E469-095E-4C2F-A325-D1EA7B92F3A0}">
      <dgm:prSet/>
      <dgm:spPr/>
      <dgm:t>
        <a:bodyPr/>
        <a:lstStyle/>
        <a:p>
          <a:endParaRPr lang="en-GB"/>
        </a:p>
      </dgm:t>
    </dgm:pt>
    <dgm:pt modelId="{E9EF929C-6043-4A8E-AA0B-5606E15FC495}">
      <dgm:prSet/>
      <dgm:spPr/>
      <dgm:t>
        <a:bodyPr/>
        <a:lstStyle/>
        <a:p>
          <a:r>
            <a:rPr lang="en-GB" dirty="0"/>
            <a:t>Shared Decision making</a:t>
          </a:r>
        </a:p>
      </dgm:t>
    </dgm:pt>
    <dgm:pt modelId="{1208C2B3-425B-4AB9-8D2B-CE74613A2FAC}" type="parTrans" cxnId="{6D6DEFDD-0E2F-4FF0-AB0C-99C26F396E6A}">
      <dgm:prSet/>
      <dgm:spPr/>
      <dgm:t>
        <a:bodyPr/>
        <a:lstStyle/>
        <a:p>
          <a:endParaRPr lang="en-GB"/>
        </a:p>
      </dgm:t>
    </dgm:pt>
    <dgm:pt modelId="{73670071-2FC4-42DD-A0C5-7D1990743752}" type="sibTrans" cxnId="{6D6DEFDD-0E2F-4FF0-AB0C-99C26F396E6A}">
      <dgm:prSet/>
      <dgm:spPr/>
      <dgm:t>
        <a:bodyPr/>
        <a:lstStyle/>
        <a:p>
          <a:endParaRPr lang="en-GB"/>
        </a:p>
      </dgm:t>
    </dgm:pt>
    <dgm:pt modelId="{29C891E8-CBC8-4780-B8B2-30455CED519B}">
      <dgm:prSet/>
      <dgm:spPr/>
      <dgm:t>
        <a:bodyPr/>
        <a:lstStyle/>
        <a:p>
          <a:endParaRPr lang="en-GB" dirty="0"/>
        </a:p>
      </dgm:t>
    </dgm:pt>
    <dgm:pt modelId="{ED4BB1AB-2EC8-4F98-9837-8E4C8FD7D362}" type="parTrans" cxnId="{37EDFA23-AC40-4614-A1A9-E89CDE579EC1}">
      <dgm:prSet/>
      <dgm:spPr/>
      <dgm:t>
        <a:bodyPr/>
        <a:lstStyle/>
        <a:p>
          <a:endParaRPr lang="en-GB"/>
        </a:p>
      </dgm:t>
    </dgm:pt>
    <dgm:pt modelId="{32A25BD7-41C6-4A3E-8606-F4AA65BBC66D}" type="sibTrans" cxnId="{37EDFA23-AC40-4614-A1A9-E89CDE579EC1}">
      <dgm:prSet/>
      <dgm:spPr/>
      <dgm:t>
        <a:bodyPr/>
        <a:lstStyle/>
        <a:p>
          <a:endParaRPr lang="en-GB"/>
        </a:p>
      </dgm:t>
    </dgm:pt>
    <dgm:pt modelId="{9C0B4BD5-1C70-4EEA-A380-821D77C4675B}">
      <dgm:prSet/>
      <dgm:spPr/>
      <dgm:t>
        <a:bodyPr/>
        <a:lstStyle/>
        <a:p>
          <a:endParaRPr lang="en-GB" dirty="0"/>
        </a:p>
      </dgm:t>
    </dgm:pt>
    <dgm:pt modelId="{D7C908CD-9BE1-4C97-BF7F-5FF8A10CB142}" type="parTrans" cxnId="{218F6EB1-5F66-400B-B654-907E4AAD63C3}">
      <dgm:prSet/>
      <dgm:spPr/>
      <dgm:t>
        <a:bodyPr/>
        <a:lstStyle/>
        <a:p>
          <a:endParaRPr lang="en-GB"/>
        </a:p>
      </dgm:t>
    </dgm:pt>
    <dgm:pt modelId="{3845E42D-104E-4F98-B468-6099612DEEE9}" type="sibTrans" cxnId="{218F6EB1-5F66-400B-B654-907E4AAD63C3}">
      <dgm:prSet/>
      <dgm:spPr/>
      <dgm:t>
        <a:bodyPr/>
        <a:lstStyle/>
        <a:p>
          <a:endParaRPr lang="en-GB"/>
        </a:p>
      </dgm:t>
    </dgm:pt>
    <dgm:pt modelId="{B7AD3DD5-0F6C-4D33-A151-19D7F1C0C2A3}">
      <dgm:prSet/>
      <dgm:spPr/>
      <dgm:t>
        <a:bodyPr/>
        <a:lstStyle/>
        <a:p>
          <a:endParaRPr lang="en-GB" dirty="0"/>
        </a:p>
      </dgm:t>
    </dgm:pt>
    <dgm:pt modelId="{C84D231E-35A0-42CD-9EE3-8719742CCF4E}" type="parTrans" cxnId="{C1DBAA75-861D-41D5-8787-E5EF17DEB2D9}">
      <dgm:prSet/>
      <dgm:spPr/>
      <dgm:t>
        <a:bodyPr/>
        <a:lstStyle/>
        <a:p>
          <a:endParaRPr lang="en-GB"/>
        </a:p>
      </dgm:t>
    </dgm:pt>
    <dgm:pt modelId="{DC62CFDA-9EA2-49CA-883B-57AB921DEEEE}" type="sibTrans" cxnId="{C1DBAA75-861D-41D5-8787-E5EF17DEB2D9}">
      <dgm:prSet/>
      <dgm:spPr/>
      <dgm:t>
        <a:bodyPr/>
        <a:lstStyle/>
        <a:p>
          <a:endParaRPr lang="en-GB"/>
        </a:p>
      </dgm:t>
    </dgm:pt>
    <dgm:pt modelId="{C9F88727-26DC-4A5A-A281-62B4E5D6D992}" type="pres">
      <dgm:prSet presAssocID="{539002AF-86F5-40B1-B123-1CDB16717CA3}" presName="linear" presStyleCnt="0">
        <dgm:presLayoutVars>
          <dgm:animLvl val="lvl"/>
          <dgm:resizeHandles val="exact"/>
        </dgm:presLayoutVars>
      </dgm:prSet>
      <dgm:spPr/>
    </dgm:pt>
    <dgm:pt modelId="{3954761C-DD1F-45A7-B235-B8B18E1708EB}" type="pres">
      <dgm:prSet presAssocID="{4FDF8E57-F6E5-4B33-BCE2-F568646AF1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EB3409-8950-4706-AE58-A3CE9AD4F23A}" type="pres">
      <dgm:prSet presAssocID="{4FDF8E57-F6E5-4B33-BCE2-F568646AF1C9}" presName="childText" presStyleLbl="revTx" presStyleIdx="0" presStyleCnt="3">
        <dgm:presLayoutVars>
          <dgm:bulletEnabled val="1"/>
        </dgm:presLayoutVars>
      </dgm:prSet>
      <dgm:spPr/>
    </dgm:pt>
    <dgm:pt modelId="{FD8EFD29-A64B-471C-A9DC-A027715301AE}" type="pres">
      <dgm:prSet presAssocID="{65C7FD0F-5BDD-462D-A2D8-C326EC5DFB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6014A5-EE82-4518-9920-0CF4928FDCDB}" type="pres">
      <dgm:prSet presAssocID="{65C7FD0F-5BDD-462D-A2D8-C326EC5DFB1A}" presName="childText" presStyleLbl="revTx" presStyleIdx="1" presStyleCnt="3">
        <dgm:presLayoutVars>
          <dgm:bulletEnabled val="1"/>
        </dgm:presLayoutVars>
      </dgm:prSet>
      <dgm:spPr/>
    </dgm:pt>
    <dgm:pt modelId="{4125AD31-332F-49D3-93B0-65CDCFFD42A0}" type="pres">
      <dgm:prSet presAssocID="{5ABE698A-3E5D-49B2-A3CE-906161CE37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DE12CA-F5C4-44DF-ADFB-D475EC7978FF}" type="pres">
      <dgm:prSet presAssocID="{5ABE698A-3E5D-49B2-A3CE-906161CE3777}" presName="childText" presStyleLbl="revTx" presStyleIdx="2" presStyleCnt="3">
        <dgm:presLayoutVars>
          <dgm:bulletEnabled val="1"/>
        </dgm:presLayoutVars>
      </dgm:prSet>
      <dgm:spPr/>
    </dgm:pt>
    <dgm:pt modelId="{CBA91C1E-2D04-43B1-BDB4-CE600BBBE88C}" type="pres">
      <dgm:prSet presAssocID="{3F8873F9-1A5F-4012-B9C5-9D2887745C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2D9A09-5991-452C-B3B9-9A909A6B9AC6}" srcId="{5ABE698A-3E5D-49B2-A3CE-906161CE3777}" destId="{AF601FE1-3FB4-4576-825F-1E4A1AE39DF7}" srcOrd="0" destOrd="0" parTransId="{4E29DEAB-2060-49BC-88F0-ED01DDE58823}" sibTransId="{4168A81B-E1F3-4757-89BE-6B02BC85A2CD}"/>
    <dgm:cxn modelId="{04C75511-492A-4F56-902B-7871DA2C46B3}" type="presOf" srcId="{AF601FE1-3FB4-4576-825F-1E4A1AE39DF7}" destId="{CDDE12CA-F5C4-44DF-ADFB-D475EC7978FF}" srcOrd="0" destOrd="0" presId="urn:microsoft.com/office/officeart/2005/8/layout/vList2"/>
    <dgm:cxn modelId="{BE91EE16-0711-4FE4-A388-A94976C9F890}" srcId="{4FDF8E57-F6E5-4B33-BCE2-F568646AF1C9}" destId="{A0A95AC1-C7BA-4031-AC5C-5EF3E1AC8DF9}" srcOrd="1" destOrd="0" parTransId="{681660D5-E113-47D8-9C33-DEAF101F07A7}" sibTransId="{3B5DE690-ACEB-4D96-ADB3-F5D56653F74E}"/>
    <dgm:cxn modelId="{CDB52317-0DDC-45C1-8E66-CD24039F141C}" type="presOf" srcId="{B7AD3DD5-0F6C-4D33-A151-19D7F1C0C2A3}" destId="{136014A5-EE82-4518-9920-0CF4928FDCDB}" srcOrd="0" destOrd="2" presId="urn:microsoft.com/office/officeart/2005/8/layout/vList2"/>
    <dgm:cxn modelId="{193FC617-4838-4ABA-887C-C60EA497EA69}" type="presOf" srcId="{9C0B4BD5-1C70-4EEA-A380-821D77C4675B}" destId="{CDDE12CA-F5C4-44DF-ADFB-D475EC7978FF}" srcOrd="0" destOrd="2" presId="urn:microsoft.com/office/officeart/2005/8/layout/vList2"/>
    <dgm:cxn modelId="{98C5B418-8F1E-4F94-B206-4428E74C839B}" type="presOf" srcId="{39ED8344-9562-43A0-B503-3497580FB74B}" destId="{136014A5-EE82-4518-9920-0CF4928FDCDB}" srcOrd="0" destOrd="1" presId="urn:microsoft.com/office/officeart/2005/8/layout/vList2"/>
    <dgm:cxn modelId="{0D65ED1D-F82C-4534-ADD9-21FF49D26A2C}" type="presOf" srcId="{9D533C25-FC80-4BA2-9D5F-F25158C81B6B}" destId="{136014A5-EE82-4518-9920-0CF4928FDCDB}" srcOrd="0" destOrd="0" presId="urn:microsoft.com/office/officeart/2005/8/layout/vList2"/>
    <dgm:cxn modelId="{37EDFA23-AC40-4614-A1A9-E89CDE579EC1}" srcId="{4FDF8E57-F6E5-4B33-BCE2-F568646AF1C9}" destId="{29C891E8-CBC8-4780-B8B2-30455CED519B}" srcOrd="2" destOrd="0" parTransId="{ED4BB1AB-2EC8-4F98-9837-8E4C8FD7D362}" sibTransId="{32A25BD7-41C6-4A3E-8606-F4AA65BBC66D}"/>
    <dgm:cxn modelId="{1010B529-E37D-4B8C-ABAB-D63FD5E1B97C}" type="presOf" srcId="{E9EF929C-6043-4A8E-AA0B-5606E15FC495}" destId="{CDDE12CA-F5C4-44DF-ADFB-D475EC7978FF}" srcOrd="0" destOrd="1" presId="urn:microsoft.com/office/officeart/2005/8/layout/vList2"/>
    <dgm:cxn modelId="{077E9832-0554-4209-ABDD-D8F5C6F51387}" type="presOf" srcId="{4F2416C3-1A06-4CB1-BE8C-3554F159F970}" destId="{53EB3409-8950-4706-AE58-A3CE9AD4F23A}" srcOrd="0" destOrd="0" presId="urn:microsoft.com/office/officeart/2005/8/layout/vList2"/>
    <dgm:cxn modelId="{0DBCDF42-BBB6-4AEA-B0D9-1E3AEDFA4704}" type="presOf" srcId="{A0A95AC1-C7BA-4031-AC5C-5EF3E1AC8DF9}" destId="{53EB3409-8950-4706-AE58-A3CE9AD4F23A}" srcOrd="0" destOrd="1" presId="urn:microsoft.com/office/officeart/2005/8/layout/vList2"/>
    <dgm:cxn modelId="{47F7E469-095E-4C2F-A325-D1EA7B92F3A0}" srcId="{539002AF-86F5-40B1-B123-1CDB16717CA3}" destId="{3F8873F9-1A5F-4012-B9C5-9D2887745CFF}" srcOrd="3" destOrd="0" parTransId="{4634D3CF-333B-431B-B3C0-EE086052C349}" sibTransId="{3985F40B-B86D-42FE-89A8-ECE6784D815D}"/>
    <dgm:cxn modelId="{A12D1F4C-161F-4CC3-8576-78066376E0C4}" srcId="{539002AF-86F5-40B1-B123-1CDB16717CA3}" destId="{65C7FD0F-5BDD-462D-A2D8-C326EC5DFB1A}" srcOrd="1" destOrd="0" parTransId="{60881ACD-D188-496D-ABD7-18923DC635DF}" sibTransId="{543F22C6-E7F7-47A7-A216-5969F3547C0E}"/>
    <dgm:cxn modelId="{3FC12351-3E5D-48B0-A8A6-3E896F86214E}" srcId="{4FDF8E57-F6E5-4B33-BCE2-F568646AF1C9}" destId="{4F2416C3-1A06-4CB1-BE8C-3554F159F970}" srcOrd="0" destOrd="0" parTransId="{2A6215F3-EAC9-47DF-B2ED-15A7D4FAE678}" sibTransId="{0547D881-F204-4351-869C-CC6DA2785440}"/>
    <dgm:cxn modelId="{C1DBAA75-861D-41D5-8787-E5EF17DEB2D9}" srcId="{65C7FD0F-5BDD-462D-A2D8-C326EC5DFB1A}" destId="{B7AD3DD5-0F6C-4D33-A151-19D7F1C0C2A3}" srcOrd="2" destOrd="0" parTransId="{C84D231E-35A0-42CD-9EE3-8719742CCF4E}" sibTransId="{DC62CFDA-9EA2-49CA-883B-57AB921DEEEE}"/>
    <dgm:cxn modelId="{9A2A6876-F87D-46BE-AB28-DBF94AD872D7}" srcId="{65C7FD0F-5BDD-462D-A2D8-C326EC5DFB1A}" destId="{39ED8344-9562-43A0-B503-3497580FB74B}" srcOrd="1" destOrd="0" parTransId="{9FCEE0F0-94DE-447B-B93B-0D141253373E}" sibTransId="{3DA3ADA3-7904-4F59-B343-C960FF411340}"/>
    <dgm:cxn modelId="{21596981-8FC3-4410-B116-F1CFC454D803}" type="presOf" srcId="{4FDF8E57-F6E5-4B33-BCE2-F568646AF1C9}" destId="{3954761C-DD1F-45A7-B235-B8B18E1708EB}" srcOrd="0" destOrd="0" presId="urn:microsoft.com/office/officeart/2005/8/layout/vList2"/>
    <dgm:cxn modelId="{2930108B-D691-4D02-A542-9FFFD6497D2F}" type="presOf" srcId="{29C891E8-CBC8-4780-B8B2-30455CED519B}" destId="{53EB3409-8950-4706-AE58-A3CE9AD4F23A}" srcOrd="0" destOrd="2" presId="urn:microsoft.com/office/officeart/2005/8/layout/vList2"/>
    <dgm:cxn modelId="{8DD66C9F-3194-44D7-B82C-7145EC73D1F5}" type="presOf" srcId="{539002AF-86F5-40B1-B123-1CDB16717CA3}" destId="{C9F88727-26DC-4A5A-A281-62B4E5D6D992}" srcOrd="0" destOrd="0" presId="urn:microsoft.com/office/officeart/2005/8/layout/vList2"/>
    <dgm:cxn modelId="{218F6EB1-5F66-400B-B654-907E4AAD63C3}" srcId="{5ABE698A-3E5D-49B2-A3CE-906161CE3777}" destId="{9C0B4BD5-1C70-4EEA-A380-821D77C4675B}" srcOrd="2" destOrd="0" parTransId="{D7C908CD-9BE1-4C97-BF7F-5FF8A10CB142}" sibTransId="{3845E42D-104E-4F98-B468-6099612DEEE9}"/>
    <dgm:cxn modelId="{EE5814B3-D47F-432D-8384-F1AB21CFDCDC}" type="presOf" srcId="{5ABE698A-3E5D-49B2-A3CE-906161CE3777}" destId="{4125AD31-332F-49D3-93B0-65CDCFFD42A0}" srcOrd="0" destOrd="0" presId="urn:microsoft.com/office/officeart/2005/8/layout/vList2"/>
    <dgm:cxn modelId="{BE9BA3CB-ED96-495E-9D24-930250CA5837}" type="presOf" srcId="{65C7FD0F-5BDD-462D-A2D8-C326EC5DFB1A}" destId="{FD8EFD29-A64B-471C-A9DC-A027715301AE}" srcOrd="0" destOrd="0" presId="urn:microsoft.com/office/officeart/2005/8/layout/vList2"/>
    <dgm:cxn modelId="{5F4C5ED5-86CC-4C56-9726-912D654822A7}" srcId="{539002AF-86F5-40B1-B123-1CDB16717CA3}" destId="{5ABE698A-3E5D-49B2-A3CE-906161CE3777}" srcOrd="2" destOrd="0" parTransId="{6A28C6EB-257E-4DCE-9F01-48F711FB9E1C}" sibTransId="{1EF689CE-D79B-443F-A2D8-0C426C6073EE}"/>
    <dgm:cxn modelId="{6D6DEFDD-0E2F-4FF0-AB0C-99C26F396E6A}" srcId="{5ABE698A-3E5D-49B2-A3CE-906161CE3777}" destId="{E9EF929C-6043-4A8E-AA0B-5606E15FC495}" srcOrd="1" destOrd="0" parTransId="{1208C2B3-425B-4AB9-8D2B-CE74613A2FAC}" sibTransId="{73670071-2FC4-42DD-A0C5-7D1990743752}"/>
    <dgm:cxn modelId="{FA5163E5-5ED9-4C2F-AF77-3AA8A9CDFF60}" srcId="{539002AF-86F5-40B1-B123-1CDB16717CA3}" destId="{4FDF8E57-F6E5-4B33-BCE2-F568646AF1C9}" srcOrd="0" destOrd="0" parTransId="{0FB68D57-5982-483B-AC68-222B146109D7}" sibTransId="{321E5F83-417B-454A-BDBC-09D3C2C65309}"/>
    <dgm:cxn modelId="{D49505F1-0427-43CA-95AA-25E7BC0EA818}" srcId="{65C7FD0F-5BDD-462D-A2D8-C326EC5DFB1A}" destId="{9D533C25-FC80-4BA2-9D5F-F25158C81B6B}" srcOrd="0" destOrd="0" parTransId="{48CAF668-7293-44F4-87C0-9B7C9BD7B1A8}" sibTransId="{87DB4032-B87F-4B96-8CAF-F229038A1C2B}"/>
    <dgm:cxn modelId="{AF66C7F3-C11C-414B-888B-841B0372A741}" type="presOf" srcId="{3F8873F9-1A5F-4012-B9C5-9D2887745CFF}" destId="{CBA91C1E-2D04-43B1-BDB4-CE600BBBE88C}" srcOrd="0" destOrd="0" presId="urn:microsoft.com/office/officeart/2005/8/layout/vList2"/>
    <dgm:cxn modelId="{CD8CBC41-B2D9-4EB3-AD53-197A10536394}" type="presParOf" srcId="{C9F88727-26DC-4A5A-A281-62B4E5D6D992}" destId="{3954761C-DD1F-45A7-B235-B8B18E1708EB}" srcOrd="0" destOrd="0" presId="urn:microsoft.com/office/officeart/2005/8/layout/vList2"/>
    <dgm:cxn modelId="{CD518E68-79CB-4B05-BC34-EA515F8ABD2A}" type="presParOf" srcId="{C9F88727-26DC-4A5A-A281-62B4E5D6D992}" destId="{53EB3409-8950-4706-AE58-A3CE9AD4F23A}" srcOrd="1" destOrd="0" presId="urn:microsoft.com/office/officeart/2005/8/layout/vList2"/>
    <dgm:cxn modelId="{95B5F99B-B6B7-46CB-9BD3-DFE9BD95D3EB}" type="presParOf" srcId="{C9F88727-26DC-4A5A-A281-62B4E5D6D992}" destId="{FD8EFD29-A64B-471C-A9DC-A027715301AE}" srcOrd="2" destOrd="0" presId="urn:microsoft.com/office/officeart/2005/8/layout/vList2"/>
    <dgm:cxn modelId="{C5FACB9A-AE7A-40C6-897D-0B99303C2C4A}" type="presParOf" srcId="{C9F88727-26DC-4A5A-A281-62B4E5D6D992}" destId="{136014A5-EE82-4518-9920-0CF4928FDCDB}" srcOrd="3" destOrd="0" presId="urn:microsoft.com/office/officeart/2005/8/layout/vList2"/>
    <dgm:cxn modelId="{B73EF220-9A15-4C0C-B843-CA083385A79A}" type="presParOf" srcId="{C9F88727-26DC-4A5A-A281-62B4E5D6D992}" destId="{4125AD31-332F-49D3-93B0-65CDCFFD42A0}" srcOrd="4" destOrd="0" presId="urn:microsoft.com/office/officeart/2005/8/layout/vList2"/>
    <dgm:cxn modelId="{1D8EB07B-06B4-4944-BD38-5DB21B080350}" type="presParOf" srcId="{C9F88727-26DC-4A5A-A281-62B4E5D6D992}" destId="{CDDE12CA-F5C4-44DF-ADFB-D475EC7978FF}" srcOrd="5" destOrd="0" presId="urn:microsoft.com/office/officeart/2005/8/layout/vList2"/>
    <dgm:cxn modelId="{BE4683A8-983D-45FF-92BD-1613F044818F}" type="presParOf" srcId="{C9F88727-26DC-4A5A-A281-62B4E5D6D992}" destId="{CBA91C1E-2D04-43B1-BDB4-CE600BBBE8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002AF-86F5-40B1-B123-1CDB16717CA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FDF8E57-F6E5-4B33-BCE2-F568646AF1C9}">
      <dgm:prSet/>
      <dgm:spPr/>
      <dgm:t>
        <a:bodyPr/>
        <a:lstStyle/>
        <a:p>
          <a:r>
            <a:rPr lang="en-GB" baseline="0" dirty="0"/>
            <a:t>Acts: Central Nervous System</a:t>
          </a:r>
          <a:endParaRPr lang="en-GB" dirty="0"/>
        </a:p>
      </dgm:t>
    </dgm:pt>
    <dgm:pt modelId="{0FB68D57-5982-483B-AC68-222B146109D7}" type="parTrans" cxnId="{FA5163E5-5ED9-4C2F-AF77-3AA8A9CDFF60}">
      <dgm:prSet/>
      <dgm:spPr/>
      <dgm:t>
        <a:bodyPr/>
        <a:lstStyle/>
        <a:p>
          <a:endParaRPr lang="en-GB"/>
        </a:p>
      </dgm:t>
    </dgm:pt>
    <dgm:pt modelId="{321E5F83-417B-454A-BDBC-09D3C2C65309}" type="sibTrans" cxnId="{FA5163E5-5ED9-4C2F-AF77-3AA8A9CDFF60}">
      <dgm:prSet/>
      <dgm:spPr/>
      <dgm:t>
        <a:bodyPr/>
        <a:lstStyle/>
        <a:p>
          <a:endParaRPr lang="en-GB"/>
        </a:p>
      </dgm:t>
    </dgm:pt>
    <dgm:pt modelId="{4F2416C3-1A06-4CB1-BE8C-3554F159F970}">
      <dgm:prSet/>
      <dgm:spPr/>
      <dgm:t>
        <a:bodyPr/>
        <a:lstStyle/>
        <a:p>
          <a:r>
            <a:rPr lang="en-GB" baseline="0" dirty="0"/>
            <a:t>GABA Receptor (Gamma-aminobutyric acid)</a:t>
          </a:r>
          <a:endParaRPr lang="en-GB" dirty="0"/>
        </a:p>
      </dgm:t>
    </dgm:pt>
    <dgm:pt modelId="{2A6215F3-EAC9-47DF-B2ED-15A7D4FAE678}" type="parTrans" cxnId="{3FC12351-3E5D-48B0-A8A6-3E896F86214E}">
      <dgm:prSet/>
      <dgm:spPr/>
      <dgm:t>
        <a:bodyPr/>
        <a:lstStyle/>
        <a:p>
          <a:endParaRPr lang="en-GB"/>
        </a:p>
      </dgm:t>
    </dgm:pt>
    <dgm:pt modelId="{0547D881-F204-4351-869C-CC6DA2785440}" type="sibTrans" cxnId="{3FC12351-3E5D-48B0-A8A6-3E896F86214E}">
      <dgm:prSet/>
      <dgm:spPr/>
      <dgm:t>
        <a:bodyPr/>
        <a:lstStyle/>
        <a:p>
          <a:endParaRPr lang="en-GB"/>
        </a:p>
      </dgm:t>
    </dgm:pt>
    <dgm:pt modelId="{65C7FD0F-5BDD-462D-A2D8-C326EC5DFB1A}">
      <dgm:prSet/>
      <dgm:spPr/>
      <dgm:t>
        <a:bodyPr/>
        <a:lstStyle/>
        <a:p>
          <a:r>
            <a:rPr lang="en-GB" baseline="0" dirty="0"/>
            <a:t>Examples of Some of the effects: </a:t>
          </a:r>
          <a:endParaRPr lang="en-GB" dirty="0"/>
        </a:p>
      </dgm:t>
    </dgm:pt>
    <dgm:pt modelId="{60881ACD-D188-496D-ABD7-18923DC635DF}" type="parTrans" cxnId="{A12D1F4C-161F-4CC3-8576-78066376E0C4}">
      <dgm:prSet/>
      <dgm:spPr/>
      <dgm:t>
        <a:bodyPr/>
        <a:lstStyle/>
        <a:p>
          <a:endParaRPr lang="en-GB"/>
        </a:p>
      </dgm:t>
    </dgm:pt>
    <dgm:pt modelId="{543F22C6-E7F7-47A7-A216-5969F3547C0E}" type="sibTrans" cxnId="{A12D1F4C-161F-4CC3-8576-78066376E0C4}">
      <dgm:prSet/>
      <dgm:spPr/>
      <dgm:t>
        <a:bodyPr/>
        <a:lstStyle/>
        <a:p>
          <a:endParaRPr lang="en-GB"/>
        </a:p>
      </dgm:t>
    </dgm:pt>
    <dgm:pt modelId="{9D533C25-FC80-4BA2-9D5F-F25158C81B6B}">
      <dgm:prSet/>
      <dgm:spPr/>
      <dgm:t>
        <a:bodyPr/>
        <a:lstStyle/>
        <a:p>
          <a:r>
            <a:rPr lang="en-GB" baseline="0"/>
            <a:t>Hypnotic – Sedative (sleep inducing)</a:t>
          </a:r>
          <a:endParaRPr lang="en-GB"/>
        </a:p>
      </dgm:t>
    </dgm:pt>
    <dgm:pt modelId="{48CAF668-7293-44F4-87C0-9B7C9BD7B1A8}" type="parTrans" cxnId="{D49505F1-0427-43CA-95AA-25E7BC0EA818}">
      <dgm:prSet/>
      <dgm:spPr/>
      <dgm:t>
        <a:bodyPr/>
        <a:lstStyle/>
        <a:p>
          <a:endParaRPr lang="en-GB"/>
        </a:p>
      </dgm:t>
    </dgm:pt>
    <dgm:pt modelId="{87DB4032-B87F-4B96-8CAF-F229038A1C2B}" type="sibTrans" cxnId="{D49505F1-0427-43CA-95AA-25E7BC0EA818}">
      <dgm:prSet/>
      <dgm:spPr/>
      <dgm:t>
        <a:bodyPr/>
        <a:lstStyle/>
        <a:p>
          <a:endParaRPr lang="en-GB"/>
        </a:p>
      </dgm:t>
    </dgm:pt>
    <dgm:pt modelId="{448F9104-9BB4-4642-9C8D-8BD4EBF0CEB6}">
      <dgm:prSet/>
      <dgm:spPr/>
      <dgm:t>
        <a:bodyPr/>
        <a:lstStyle/>
        <a:p>
          <a:r>
            <a:rPr lang="en-GB" baseline="0"/>
            <a:t>Anxiolytic – Relief of Physical/ Psychological anxiety</a:t>
          </a:r>
          <a:endParaRPr lang="en-GB"/>
        </a:p>
      </dgm:t>
    </dgm:pt>
    <dgm:pt modelId="{AAD83BA9-5B8A-4B21-9501-168F0B34650D}" type="parTrans" cxnId="{C26374A4-4A42-4AC6-ACEF-B9554EC2418B}">
      <dgm:prSet/>
      <dgm:spPr/>
      <dgm:t>
        <a:bodyPr/>
        <a:lstStyle/>
        <a:p>
          <a:endParaRPr lang="en-GB"/>
        </a:p>
      </dgm:t>
    </dgm:pt>
    <dgm:pt modelId="{3410FABD-9DC0-4249-942A-503D2740FAC3}" type="sibTrans" cxnId="{C26374A4-4A42-4AC6-ACEF-B9554EC2418B}">
      <dgm:prSet/>
      <dgm:spPr/>
      <dgm:t>
        <a:bodyPr/>
        <a:lstStyle/>
        <a:p>
          <a:endParaRPr lang="en-GB"/>
        </a:p>
      </dgm:t>
    </dgm:pt>
    <dgm:pt modelId="{6C38BC41-1515-4AB5-8F1F-46B6DB1BFCF7}">
      <dgm:prSet/>
      <dgm:spPr/>
      <dgm:t>
        <a:bodyPr/>
        <a:lstStyle/>
        <a:p>
          <a:r>
            <a:rPr lang="en-GB" baseline="0"/>
            <a:t>Anticonvulsant – anti “Fits”/ Seizure</a:t>
          </a:r>
          <a:endParaRPr lang="en-GB"/>
        </a:p>
      </dgm:t>
    </dgm:pt>
    <dgm:pt modelId="{8F4D7527-71A9-4B0F-8FDF-529D649612EA}" type="parTrans" cxnId="{6B54CF93-6E54-4ECF-8C45-22D47D1D2717}">
      <dgm:prSet/>
      <dgm:spPr/>
      <dgm:t>
        <a:bodyPr/>
        <a:lstStyle/>
        <a:p>
          <a:endParaRPr lang="en-GB"/>
        </a:p>
      </dgm:t>
    </dgm:pt>
    <dgm:pt modelId="{72D82EC5-0E23-4240-AC0D-1CA88BF371AA}" type="sibTrans" cxnId="{6B54CF93-6E54-4ECF-8C45-22D47D1D2717}">
      <dgm:prSet/>
      <dgm:spPr/>
      <dgm:t>
        <a:bodyPr/>
        <a:lstStyle/>
        <a:p>
          <a:endParaRPr lang="en-GB"/>
        </a:p>
      </dgm:t>
    </dgm:pt>
    <dgm:pt modelId="{5E19FEC9-1A32-4117-B099-2282B50308AC}">
      <dgm:prSet/>
      <dgm:spPr/>
      <dgm:t>
        <a:bodyPr/>
        <a:lstStyle/>
        <a:p>
          <a:r>
            <a:rPr lang="en-GB" baseline="0" dirty="0"/>
            <a:t>Muscle Relaxant</a:t>
          </a:r>
          <a:endParaRPr lang="en-GB" dirty="0"/>
        </a:p>
      </dgm:t>
    </dgm:pt>
    <dgm:pt modelId="{8E692DB6-CB36-4577-882B-FD57EF29C2E5}" type="parTrans" cxnId="{D7704A74-0FED-4E9E-94D7-67015D32F370}">
      <dgm:prSet/>
      <dgm:spPr/>
      <dgm:t>
        <a:bodyPr/>
        <a:lstStyle/>
        <a:p>
          <a:endParaRPr lang="en-GB"/>
        </a:p>
      </dgm:t>
    </dgm:pt>
    <dgm:pt modelId="{EA08ADB3-BC46-4318-B3E0-2C0B1C094A34}" type="sibTrans" cxnId="{D7704A74-0FED-4E9E-94D7-67015D32F370}">
      <dgm:prSet/>
      <dgm:spPr/>
      <dgm:t>
        <a:bodyPr/>
        <a:lstStyle/>
        <a:p>
          <a:endParaRPr lang="en-GB"/>
        </a:p>
      </dgm:t>
    </dgm:pt>
    <dgm:pt modelId="{5ABE698A-3E5D-49B2-A3CE-906161CE3777}">
      <dgm:prSet/>
      <dgm:spPr/>
      <dgm:t>
        <a:bodyPr/>
        <a:lstStyle/>
        <a:p>
          <a:r>
            <a:rPr lang="en-GB" baseline="0"/>
            <a:t>Wide Spectrum of potential effects with each Benzodiazepine including differences in:</a:t>
          </a:r>
          <a:endParaRPr lang="en-GB"/>
        </a:p>
      </dgm:t>
    </dgm:pt>
    <dgm:pt modelId="{6A28C6EB-257E-4DCE-9F01-48F711FB9E1C}" type="parTrans" cxnId="{5F4C5ED5-86CC-4C56-9726-912D654822A7}">
      <dgm:prSet/>
      <dgm:spPr/>
      <dgm:t>
        <a:bodyPr/>
        <a:lstStyle/>
        <a:p>
          <a:endParaRPr lang="en-GB"/>
        </a:p>
      </dgm:t>
    </dgm:pt>
    <dgm:pt modelId="{1EF689CE-D79B-443F-A2D8-0C426C6073EE}" type="sibTrans" cxnId="{5F4C5ED5-86CC-4C56-9726-912D654822A7}">
      <dgm:prSet/>
      <dgm:spPr/>
      <dgm:t>
        <a:bodyPr/>
        <a:lstStyle/>
        <a:p>
          <a:endParaRPr lang="en-GB"/>
        </a:p>
      </dgm:t>
    </dgm:pt>
    <dgm:pt modelId="{AF601FE1-3FB4-4576-825F-1E4A1AE39DF7}">
      <dgm:prSet/>
      <dgm:spPr/>
      <dgm:t>
        <a:bodyPr/>
        <a:lstStyle/>
        <a:p>
          <a:r>
            <a:rPr lang="en-GB" baseline="0"/>
            <a:t>Duration of Action; Potency</a:t>
          </a:r>
          <a:endParaRPr lang="en-GB"/>
        </a:p>
      </dgm:t>
    </dgm:pt>
    <dgm:pt modelId="{4E29DEAB-2060-49BC-88F0-ED01DDE58823}" type="parTrans" cxnId="{162D9A09-5991-452C-B3B9-9A909A6B9AC6}">
      <dgm:prSet/>
      <dgm:spPr/>
      <dgm:t>
        <a:bodyPr/>
        <a:lstStyle/>
        <a:p>
          <a:endParaRPr lang="en-GB"/>
        </a:p>
      </dgm:t>
    </dgm:pt>
    <dgm:pt modelId="{4168A81B-E1F3-4757-89BE-6B02BC85A2CD}" type="sibTrans" cxnId="{162D9A09-5991-452C-B3B9-9A909A6B9AC6}">
      <dgm:prSet/>
      <dgm:spPr/>
      <dgm:t>
        <a:bodyPr/>
        <a:lstStyle/>
        <a:p>
          <a:endParaRPr lang="en-GB"/>
        </a:p>
      </dgm:t>
    </dgm:pt>
    <dgm:pt modelId="{BBD38689-C678-498F-BD16-6EA33661F73E}">
      <dgm:prSet/>
      <dgm:spPr/>
      <dgm:t>
        <a:bodyPr/>
        <a:lstStyle/>
        <a:p>
          <a:r>
            <a:rPr lang="en-GB" baseline="0"/>
            <a:t>Tolerance</a:t>
          </a:r>
          <a:endParaRPr lang="en-GB"/>
        </a:p>
      </dgm:t>
    </dgm:pt>
    <dgm:pt modelId="{AAEE65D9-DBF5-4C85-B64E-1A04BEB98DF9}" type="parTrans" cxnId="{118A8835-EA43-4133-93D8-CD64599FB37D}">
      <dgm:prSet/>
      <dgm:spPr/>
      <dgm:t>
        <a:bodyPr/>
        <a:lstStyle/>
        <a:p>
          <a:endParaRPr lang="en-GB"/>
        </a:p>
      </dgm:t>
    </dgm:pt>
    <dgm:pt modelId="{B81DECAF-6D13-43BF-A49C-BE5985CAE577}" type="sibTrans" cxnId="{118A8835-EA43-4133-93D8-CD64599FB37D}">
      <dgm:prSet/>
      <dgm:spPr/>
      <dgm:t>
        <a:bodyPr/>
        <a:lstStyle/>
        <a:p>
          <a:endParaRPr lang="en-GB"/>
        </a:p>
      </dgm:t>
    </dgm:pt>
    <dgm:pt modelId="{6500863E-9B34-4D77-810C-C0E7771A11CF}">
      <dgm:prSet/>
      <dgm:spPr/>
      <dgm:t>
        <a:bodyPr/>
        <a:lstStyle/>
        <a:p>
          <a:r>
            <a:rPr lang="en-GB" baseline="0"/>
            <a:t>Dependence</a:t>
          </a:r>
          <a:endParaRPr lang="en-GB"/>
        </a:p>
      </dgm:t>
    </dgm:pt>
    <dgm:pt modelId="{04F82B29-79F2-40A8-AA59-A43AD3DFCCEE}" type="parTrans" cxnId="{261312C4-FAE8-43FB-AB35-FB9F244CD7AF}">
      <dgm:prSet/>
      <dgm:spPr/>
      <dgm:t>
        <a:bodyPr/>
        <a:lstStyle/>
        <a:p>
          <a:endParaRPr lang="en-GB"/>
        </a:p>
      </dgm:t>
    </dgm:pt>
    <dgm:pt modelId="{902D4A2A-63F8-4005-BD91-E8F71EFE3D57}" type="sibTrans" cxnId="{261312C4-FAE8-43FB-AB35-FB9F244CD7AF}">
      <dgm:prSet/>
      <dgm:spPr/>
      <dgm:t>
        <a:bodyPr/>
        <a:lstStyle/>
        <a:p>
          <a:endParaRPr lang="en-GB"/>
        </a:p>
      </dgm:t>
    </dgm:pt>
    <dgm:pt modelId="{092B9580-E2AF-4DB8-8E71-A62EE78D93A3}">
      <dgm:prSet/>
      <dgm:spPr/>
      <dgm:t>
        <a:bodyPr/>
        <a:lstStyle/>
        <a:p>
          <a:r>
            <a:rPr lang="en-GB" baseline="0"/>
            <a:t>Toxicity : Interactions / potentiated  with other CNS depressants eg opioids, alcohol</a:t>
          </a:r>
          <a:endParaRPr lang="en-GB"/>
        </a:p>
      </dgm:t>
    </dgm:pt>
    <dgm:pt modelId="{48C8AC22-1403-4FE9-8533-AD97D89E7EA8}" type="parTrans" cxnId="{3B61D755-5095-4A1C-B07C-8B130D7609BF}">
      <dgm:prSet/>
      <dgm:spPr/>
      <dgm:t>
        <a:bodyPr/>
        <a:lstStyle/>
        <a:p>
          <a:endParaRPr lang="en-GB"/>
        </a:p>
      </dgm:t>
    </dgm:pt>
    <dgm:pt modelId="{0D0C1CDA-F5D4-4F27-AA31-92C859700024}" type="sibTrans" cxnId="{3B61D755-5095-4A1C-B07C-8B130D7609BF}">
      <dgm:prSet/>
      <dgm:spPr/>
      <dgm:t>
        <a:bodyPr/>
        <a:lstStyle/>
        <a:p>
          <a:endParaRPr lang="en-GB"/>
        </a:p>
      </dgm:t>
    </dgm:pt>
    <dgm:pt modelId="{FF369AFB-D56C-4676-8073-A906414A25F0}">
      <dgm:prSet/>
      <dgm:spPr/>
      <dgm:t>
        <a:bodyPr/>
        <a:lstStyle/>
        <a:p>
          <a:endParaRPr lang="en-GB" dirty="0"/>
        </a:p>
      </dgm:t>
    </dgm:pt>
    <dgm:pt modelId="{05E48789-D05A-4101-87D9-B3244F34995C}" type="parTrans" cxnId="{FFAC615A-91CB-4937-A537-AC083D8D100E}">
      <dgm:prSet/>
      <dgm:spPr/>
      <dgm:t>
        <a:bodyPr/>
        <a:lstStyle/>
        <a:p>
          <a:endParaRPr lang="en-GB"/>
        </a:p>
      </dgm:t>
    </dgm:pt>
    <dgm:pt modelId="{49B8F2E1-0270-43CB-AEC6-D560C1496003}" type="sibTrans" cxnId="{FFAC615A-91CB-4937-A537-AC083D8D100E}">
      <dgm:prSet/>
      <dgm:spPr/>
      <dgm:t>
        <a:bodyPr/>
        <a:lstStyle/>
        <a:p>
          <a:endParaRPr lang="en-GB"/>
        </a:p>
      </dgm:t>
    </dgm:pt>
    <dgm:pt modelId="{DFF7620B-EAF0-4208-B2E4-4CD6C33AA372}">
      <dgm:prSet/>
      <dgm:spPr/>
      <dgm:t>
        <a:bodyPr/>
        <a:lstStyle/>
        <a:p>
          <a:endParaRPr lang="en-GB" dirty="0"/>
        </a:p>
      </dgm:t>
    </dgm:pt>
    <dgm:pt modelId="{79C91C6B-A1DE-4E43-AF5E-9CEBBFFFFF2D}" type="parTrans" cxnId="{7DC6D0CC-D305-4EEF-95DF-3B050F8C1A48}">
      <dgm:prSet/>
      <dgm:spPr/>
      <dgm:t>
        <a:bodyPr/>
        <a:lstStyle/>
        <a:p>
          <a:endParaRPr lang="en-GB"/>
        </a:p>
      </dgm:t>
    </dgm:pt>
    <dgm:pt modelId="{42B3EEE0-3595-4FDE-B7D6-592DE5ADC6A2}" type="sibTrans" cxnId="{7DC6D0CC-D305-4EEF-95DF-3B050F8C1A48}">
      <dgm:prSet/>
      <dgm:spPr/>
      <dgm:t>
        <a:bodyPr/>
        <a:lstStyle/>
        <a:p>
          <a:endParaRPr lang="en-GB"/>
        </a:p>
      </dgm:t>
    </dgm:pt>
    <dgm:pt modelId="{C9F88727-26DC-4A5A-A281-62B4E5D6D992}" type="pres">
      <dgm:prSet presAssocID="{539002AF-86F5-40B1-B123-1CDB16717CA3}" presName="linear" presStyleCnt="0">
        <dgm:presLayoutVars>
          <dgm:animLvl val="lvl"/>
          <dgm:resizeHandles val="exact"/>
        </dgm:presLayoutVars>
      </dgm:prSet>
      <dgm:spPr/>
    </dgm:pt>
    <dgm:pt modelId="{3954761C-DD1F-45A7-B235-B8B18E1708EB}" type="pres">
      <dgm:prSet presAssocID="{4FDF8E57-F6E5-4B33-BCE2-F568646AF1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EB3409-8950-4706-AE58-A3CE9AD4F23A}" type="pres">
      <dgm:prSet presAssocID="{4FDF8E57-F6E5-4B33-BCE2-F568646AF1C9}" presName="childText" presStyleLbl="revTx" presStyleIdx="0" presStyleCnt="3">
        <dgm:presLayoutVars>
          <dgm:bulletEnabled val="1"/>
        </dgm:presLayoutVars>
      </dgm:prSet>
      <dgm:spPr/>
    </dgm:pt>
    <dgm:pt modelId="{FD8EFD29-A64B-471C-A9DC-A027715301AE}" type="pres">
      <dgm:prSet presAssocID="{65C7FD0F-5BDD-462D-A2D8-C326EC5DFB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6014A5-EE82-4518-9920-0CF4928FDCDB}" type="pres">
      <dgm:prSet presAssocID="{65C7FD0F-5BDD-462D-A2D8-C326EC5DFB1A}" presName="childText" presStyleLbl="revTx" presStyleIdx="1" presStyleCnt="3">
        <dgm:presLayoutVars>
          <dgm:bulletEnabled val="1"/>
        </dgm:presLayoutVars>
      </dgm:prSet>
      <dgm:spPr/>
    </dgm:pt>
    <dgm:pt modelId="{4125AD31-332F-49D3-93B0-65CDCFFD42A0}" type="pres">
      <dgm:prSet presAssocID="{5ABE698A-3E5D-49B2-A3CE-906161CE37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DE12CA-F5C4-44DF-ADFB-D475EC7978FF}" type="pres">
      <dgm:prSet presAssocID="{5ABE698A-3E5D-49B2-A3CE-906161CE377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62D9A09-5991-452C-B3B9-9A909A6B9AC6}" srcId="{5ABE698A-3E5D-49B2-A3CE-906161CE3777}" destId="{AF601FE1-3FB4-4576-825F-1E4A1AE39DF7}" srcOrd="0" destOrd="0" parTransId="{4E29DEAB-2060-49BC-88F0-ED01DDE58823}" sibTransId="{4168A81B-E1F3-4757-89BE-6B02BC85A2CD}"/>
    <dgm:cxn modelId="{04C75511-492A-4F56-902B-7871DA2C46B3}" type="presOf" srcId="{AF601FE1-3FB4-4576-825F-1E4A1AE39DF7}" destId="{CDDE12CA-F5C4-44DF-ADFB-D475EC7978FF}" srcOrd="0" destOrd="0" presId="urn:microsoft.com/office/officeart/2005/8/layout/vList2"/>
    <dgm:cxn modelId="{3BF25819-773C-4BAC-AAFC-5F93C97624AF}" type="presOf" srcId="{DFF7620B-EAF0-4208-B2E4-4CD6C33AA372}" destId="{136014A5-EE82-4518-9920-0CF4928FDCDB}" srcOrd="0" destOrd="4" presId="urn:microsoft.com/office/officeart/2005/8/layout/vList2"/>
    <dgm:cxn modelId="{0D65ED1D-F82C-4534-ADD9-21FF49D26A2C}" type="presOf" srcId="{9D533C25-FC80-4BA2-9D5F-F25158C81B6B}" destId="{136014A5-EE82-4518-9920-0CF4928FDCDB}" srcOrd="0" destOrd="0" presId="urn:microsoft.com/office/officeart/2005/8/layout/vList2"/>
    <dgm:cxn modelId="{077E9832-0554-4209-ABDD-D8F5C6F51387}" type="presOf" srcId="{4F2416C3-1A06-4CB1-BE8C-3554F159F970}" destId="{53EB3409-8950-4706-AE58-A3CE9AD4F23A}" srcOrd="0" destOrd="0" presId="urn:microsoft.com/office/officeart/2005/8/layout/vList2"/>
    <dgm:cxn modelId="{118A8835-EA43-4133-93D8-CD64599FB37D}" srcId="{5ABE698A-3E5D-49B2-A3CE-906161CE3777}" destId="{BBD38689-C678-498F-BD16-6EA33661F73E}" srcOrd="1" destOrd="0" parTransId="{AAEE65D9-DBF5-4C85-B64E-1A04BEB98DF9}" sibTransId="{B81DECAF-6D13-43BF-A49C-BE5985CAE577}"/>
    <dgm:cxn modelId="{32455D65-2C7D-4816-B288-6275684F45FF}" type="presOf" srcId="{6C38BC41-1515-4AB5-8F1F-46B6DB1BFCF7}" destId="{136014A5-EE82-4518-9920-0CF4928FDCDB}" srcOrd="0" destOrd="2" presId="urn:microsoft.com/office/officeart/2005/8/layout/vList2"/>
    <dgm:cxn modelId="{10663A68-7FD6-400F-8E7E-30119618CC93}" type="presOf" srcId="{FF369AFB-D56C-4676-8073-A906414A25F0}" destId="{53EB3409-8950-4706-AE58-A3CE9AD4F23A}" srcOrd="0" destOrd="1" presId="urn:microsoft.com/office/officeart/2005/8/layout/vList2"/>
    <dgm:cxn modelId="{A12D1F4C-161F-4CC3-8576-78066376E0C4}" srcId="{539002AF-86F5-40B1-B123-1CDB16717CA3}" destId="{65C7FD0F-5BDD-462D-A2D8-C326EC5DFB1A}" srcOrd="1" destOrd="0" parTransId="{60881ACD-D188-496D-ABD7-18923DC635DF}" sibTransId="{543F22C6-E7F7-47A7-A216-5969F3547C0E}"/>
    <dgm:cxn modelId="{0C75AF6E-A3C8-45E6-9170-B56FF09DA2D3}" type="presOf" srcId="{092B9580-E2AF-4DB8-8E71-A62EE78D93A3}" destId="{CDDE12CA-F5C4-44DF-ADFB-D475EC7978FF}" srcOrd="0" destOrd="3" presId="urn:microsoft.com/office/officeart/2005/8/layout/vList2"/>
    <dgm:cxn modelId="{3FC12351-3E5D-48B0-A8A6-3E896F86214E}" srcId="{4FDF8E57-F6E5-4B33-BCE2-F568646AF1C9}" destId="{4F2416C3-1A06-4CB1-BE8C-3554F159F970}" srcOrd="0" destOrd="0" parTransId="{2A6215F3-EAC9-47DF-B2ED-15A7D4FAE678}" sibTransId="{0547D881-F204-4351-869C-CC6DA2785440}"/>
    <dgm:cxn modelId="{F7EEE972-AA74-4AB0-9340-1F0DC3856A3D}" type="presOf" srcId="{6500863E-9B34-4D77-810C-C0E7771A11CF}" destId="{CDDE12CA-F5C4-44DF-ADFB-D475EC7978FF}" srcOrd="0" destOrd="2" presId="urn:microsoft.com/office/officeart/2005/8/layout/vList2"/>
    <dgm:cxn modelId="{C68E9853-76F0-4A0D-BBCF-1BF536E44F03}" type="presOf" srcId="{448F9104-9BB4-4642-9C8D-8BD4EBF0CEB6}" destId="{136014A5-EE82-4518-9920-0CF4928FDCDB}" srcOrd="0" destOrd="1" presId="urn:microsoft.com/office/officeart/2005/8/layout/vList2"/>
    <dgm:cxn modelId="{D7704A74-0FED-4E9E-94D7-67015D32F370}" srcId="{65C7FD0F-5BDD-462D-A2D8-C326EC5DFB1A}" destId="{5E19FEC9-1A32-4117-B099-2282B50308AC}" srcOrd="3" destOrd="0" parTransId="{8E692DB6-CB36-4577-882B-FD57EF29C2E5}" sibTransId="{EA08ADB3-BC46-4318-B3E0-2C0B1C094A34}"/>
    <dgm:cxn modelId="{3B61D755-5095-4A1C-B07C-8B130D7609BF}" srcId="{5ABE698A-3E5D-49B2-A3CE-906161CE3777}" destId="{092B9580-E2AF-4DB8-8E71-A62EE78D93A3}" srcOrd="3" destOrd="0" parTransId="{48C8AC22-1403-4FE9-8533-AD97D89E7EA8}" sibTransId="{0D0C1CDA-F5D4-4F27-AA31-92C859700024}"/>
    <dgm:cxn modelId="{FFAC615A-91CB-4937-A537-AC083D8D100E}" srcId="{4FDF8E57-F6E5-4B33-BCE2-F568646AF1C9}" destId="{FF369AFB-D56C-4676-8073-A906414A25F0}" srcOrd="1" destOrd="0" parTransId="{05E48789-D05A-4101-87D9-B3244F34995C}" sibTransId="{49B8F2E1-0270-43CB-AEC6-D560C1496003}"/>
    <dgm:cxn modelId="{21596981-8FC3-4410-B116-F1CFC454D803}" type="presOf" srcId="{4FDF8E57-F6E5-4B33-BCE2-F568646AF1C9}" destId="{3954761C-DD1F-45A7-B235-B8B18E1708EB}" srcOrd="0" destOrd="0" presId="urn:microsoft.com/office/officeart/2005/8/layout/vList2"/>
    <dgm:cxn modelId="{D637AA85-3244-4818-B3F8-98C4AD9AF57B}" type="presOf" srcId="{5E19FEC9-1A32-4117-B099-2282B50308AC}" destId="{136014A5-EE82-4518-9920-0CF4928FDCDB}" srcOrd="0" destOrd="3" presId="urn:microsoft.com/office/officeart/2005/8/layout/vList2"/>
    <dgm:cxn modelId="{6B54CF93-6E54-4ECF-8C45-22D47D1D2717}" srcId="{65C7FD0F-5BDD-462D-A2D8-C326EC5DFB1A}" destId="{6C38BC41-1515-4AB5-8F1F-46B6DB1BFCF7}" srcOrd="2" destOrd="0" parTransId="{8F4D7527-71A9-4B0F-8FDF-529D649612EA}" sibTransId="{72D82EC5-0E23-4240-AC0D-1CA88BF371AA}"/>
    <dgm:cxn modelId="{8DD66C9F-3194-44D7-B82C-7145EC73D1F5}" type="presOf" srcId="{539002AF-86F5-40B1-B123-1CDB16717CA3}" destId="{C9F88727-26DC-4A5A-A281-62B4E5D6D992}" srcOrd="0" destOrd="0" presId="urn:microsoft.com/office/officeart/2005/8/layout/vList2"/>
    <dgm:cxn modelId="{C26374A4-4A42-4AC6-ACEF-B9554EC2418B}" srcId="{65C7FD0F-5BDD-462D-A2D8-C326EC5DFB1A}" destId="{448F9104-9BB4-4642-9C8D-8BD4EBF0CEB6}" srcOrd="1" destOrd="0" parTransId="{AAD83BA9-5B8A-4B21-9501-168F0B34650D}" sibTransId="{3410FABD-9DC0-4249-942A-503D2740FAC3}"/>
    <dgm:cxn modelId="{EE5814B3-D47F-432D-8384-F1AB21CFDCDC}" type="presOf" srcId="{5ABE698A-3E5D-49B2-A3CE-906161CE3777}" destId="{4125AD31-332F-49D3-93B0-65CDCFFD42A0}" srcOrd="0" destOrd="0" presId="urn:microsoft.com/office/officeart/2005/8/layout/vList2"/>
    <dgm:cxn modelId="{261312C4-FAE8-43FB-AB35-FB9F244CD7AF}" srcId="{5ABE698A-3E5D-49B2-A3CE-906161CE3777}" destId="{6500863E-9B34-4D77-810C-C0E7771A11CF}" srcOrd="2" destOrd="0" parTransId="{04F82B29-79F2-40A8-AA59-A43AD3DFCCEE}" sibTransId="{902D4A2A-63F8-4005-BD91-E8F71EFE3D57}"/>
    <dgm:cxn modelId="{BE9BA3CB-ED96-495E-9D24-930250CA5837}" type="presOf" srcId="{65C7FD0F-5BDD-462D-A2D8-C326EC5DFB1A}" destId="{FD8EFD29-A64B-471C-A9DC-A027715301AE}" srcOrd="0" destOrd="0" presId="urn:microsoft.com/office/officeart/2005/8/layout/vList2"/>
    <dgm:cxn modelId="{7DC6D0CC-D305-4EEF-95DF-3B050F8C1A48}" srcId="{65C7FD0F-5BDD-462D-A2D8-C326EC5DFB1A}" destId="{DFF7620B-EAF0-4208-B2E4-4CD6C33AA372}" srcOrd="4" destOrd="0" parTransId="{79C91C6B-A1DE-4E43-AF5E-9CEBBFFFFF2D}" sibTransId="{42B3EEE0-3595-4FDE-B7D6-592DE5ADC6A2}"/>
    <dgm:cxn modelId="{5F4C5ED5-86CC-4C56-9726-912D654822A7}" srcId="{539002AF-86F5-40B1-B123-1CDB16717CA3}" destId="{5ABE698A-3E5D-49B2-A3CE-906161CE3777}" srcOrd="2" destOrd="0" parTransId="{6A28C6EB-257E-4DCE-9F01-48F711FB9E1C}" sibTransId="{1EF689CE-D79B-443F-A2D8-0C426C6073EE}"/>
    <dgm:cxn modelId="{FA5163E5-5ED9-4C2F-AF77-3AA8A9CDFF60}" srcId="{539002AF-86F5-40B1-B123-1CDB16717CA3}" destId="{4FDF8E57-F6E5-4B33-BCE2-F568646AF1C9}" srcOrd="0" destOrd="0" parTransId="{0FB68D57-5982-483B-AC68-222B146109D7}" sibTransId="{321E5F83-417B-454A-BDBC-09D3C2C65309}"/>
    <dgm:cxn modelId="{26E9F0E7-47AB-420A-AE52-6BED15ACDF45}" type="presOf" srcId="{BBD38689-C678-498F-BD16-6EA33661F73E}" destId="{CDDE12CA-F5C4-44DF-ADFB-D475EC7978FF}" srcOrd="0" destOrd="1" presId="urn:microsoft.com/office/officeart/2005/8/layout/vList2"/>
    <dgm:cxn modelId="{D49505F1-0427-43CA-95AA-25E7BC0EA818}" srcId="{65C7FD0F-5BDD-462D-A2D8-C326EC5DFB1A}" destId="{9D533C25-FC80-4BA2-9D5F-F25158C81B6B}" srcOrd="0" destOrd="0" parTransId="{48CAF668-7293-44F4-87C0-9B7C9BD7B1A8}" sibTransId="{87DB4032-B87F-4B96-8CAF-F229038A1C2B}"/>
    <dgm:cxn modelId="{CD8CBC41-B2D9-4EB3-AD53-197A10536394}" type="presParOf" srcId="{C9F88727-26DC-4A5A-A281-62B4E5D6D992}" destId="{3954761C-DD1F-45A7-B235-B8B18E1708EB}" srcOrd="0" destOrd="0" presId="urn:microsoft.com/office/officeart/2005/8/layout/vList2"/>
    <dgm:cxn modelId="{CD518E68-79CB-4B05-BC34-EA515F8ABD2A}" type="presParOf" srcId="{C9F88727-26DC-4A5A-A281-62B4E5D6D992}" destId="{53EB3409-8950-4706-AE58-A3CE9AD4F23A}" srcOrd="1" destOrd="0" presId="urn:microsoft.com/office/officeart/2005/8/layout/vList2"/>
    <dgm:cxn modelId="{95B5F99B-B6B7-46CB-9BD3-DFE9BD95D3EB}" type="presParOf" srcId="{C9F88727-26DC-4A5A-A281-62B4E5D6D992}" destId="{FD8EFD29-A64B-471C-A9DC-A027715301AE}" srcOrd="2" destOrd="0" presId="urn:microsoft.com/office/officeart/2005/8/layout/vList2"/>
    <dgm:cxn modelId="{C5FACB9A-AE7A-40C6-897D-0B99303C2C4A}" type="presParOf" srcId="{C9F88727-26DC-4A5A-A281-62B4E5D6D992}" destId="{136014A5-EE82-4518-9920-0CF4928FDCDB}" srcOrd="3" destOrd="0" presId="urn:microsoft.com/office/officeart/2005/8/layout/vList2"/>
    <dgm:cxn modelId="{B73EF220-9A15-4C0C-B843-CA083385A79A}" type="presParOf" srcId="{C9F88727-26DC-4A5A-A281-62B4E5D6D992}" destId="{4125AD31-332F-49D3-93B0-65CDCFFD42A0}" srcOrd="4" destOrd="0" presId="urn:microsoft.com/office/officeart/2005/8/layout/vList2"/>
    <dgm:cxn modelId="{1D8EB07B-06B4-4944-BD38-5DB21B080350}" type="presParOf" srcId="{C9F88727-26DC-4A5A-A281-62B4E5D6D992}" destId="{CDDE12CA-F5C4-44DF-ADFB-D475EC7978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8DB9E-48E2-49A4-BEEB-A9577A8341B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B45CF3C-3BB3-4966-89B7-25F9DA8D7D2E}">
      <dgm:prSet/>
      <dgm:spPr/>
      <dgm:t>
        <a:bodyPr/>
        <a:lstStyle/>
        <a:p>
          <a:r>
            <a:rPr lang="en-GB" baseline="0" dirty="0"/>
            <a:t>Prescribed for or used </a:t>
          </a:r>
          <a:endParaRPr lang="en-GB" dirty="0"/>
        </a:p>
      </dgm:t>
    </dgm:pt>
    <dgm:pt modelId="{93D68D64-04B2-42CB-BF98-CA0FE02474B2}" type="parTrans" cxnId="{28E98F8B-7270-48FF-915D-4634A6B603D0}">
      <dgm:prSet/>
      <dgm:spPr/>
      <dgm:t>
        <a:bodyPr/>
        <a:lstStyle/>
        <a:p>
          <a:endParaRPr lang="en-GB"/>
        </a:p>
      </dgm:t>
    </dgm:pt>
    <dgm:pt modelId="{03FE09B4-221C-4126-A9C0-45D797084973}" type="sibTrans" cxnId="{28E98F8B-7270-48FF-915D-4634A6B603D0}">
      <dgm:prSet/>
      <dgm:spPr/>
      <dgm:t>
        <a:bodyPr/>
        <a:lstStyle/>
        <a:p>
          <a:endParaRPr lang="en-GB"/>
        </a:p>
      </dgm:t>
    </dgm:pt>
    <dgm:pt modelId="{455F4D3B-11DA-40E9-9DD8-D2733DFF43E6}">
      <dgm:prSet/>
      <dgm:spPr/>
      <dgm:t>
        <a:bodyPr/>
        <a:lstStyle/>
        <a:p>
          <a:r>
            <a:rPr lang="en-GB" baseline="0" dirty="0"/>
            <a:t>Anxiety</a:t>
          </a:r>
          <a:endParaRPr lang="en-GB" dirty="0"/>
        </a:p>
      </dgm:t>
    </dgm:pt>
    <dgm:pt modelId="{5A934C98-C478-4452-8023-5A58CC94EAC8}" type="parTrans" cxnId="{F06BD871-E984-4360-901B-F717B50099C0}">
      <dgm:prSet/>
      <dgm:spPr/>
      <dgm:t>
        <a:bodyPr/>
        <a:lstStyle/>
        <a:p>
          <a:endParaRPr lang="en-GB"/>
        </a:p>
      </dgm:t>
    </dgm:pt>
    <dgm:pt modelId="{AF182983-D62C-4613-BF70-6E419446B4B3}" type="sibTrans" cxnId="{F06BD871-E984-4360-901B-F717B50099C0}">
      <dgm:prSet/>
      <dgm:spPr/>
      <dgm:t>
        <a:bodyPr/>
        <a:lstStyle/>
        <a:p>
          <a:endParaRPr lang="en-GB"/>
        </a:p>
      </dgm:t>
    </dgm:pt>
    <dgm:pt modelId="{21525FA1-03C0-49E6-92FE-A05E3A71BC0E}">
      <dgm:prSet/>
      <dgm:spPr/>
      <dgm:t>
        <a:bodyPr/>
        <a:lstStyle/>
        <a:p>
          <a:r>
            <a:rPr lang="en-GB" baseline="0" dirty="0"/>
            <a:t>Insomnia</a:t>
          </a:r>
          <a:endParaRPr lang="en-GB" dirty="0"/>
        </a:p>
      </dgm:t>
    </dgm:pt>
    <dgm:pt modelId="{AED5B858-AC0B-4D92-92BD-453EC53810B8}" type="parTrans" cxnId="{459CBA17-3DB1-4C81-9061-443A6AFC1DEB}">
      <dgm:prSet/>
      <dgm:spPr/>
      <dgm:t>
        <a:bodyPr/>
        <a:lstStyle/>
        <a:p>
          <a:endParaRPr lang="en-GB"/>
        </a:p>
      </dgm:t>
    </dgm:pt>
    <dgm:pt modelId="{97CAD990-1FD7-4C41-A680-89B33224ED53}" type="sibTrans" cxnId="{459CBA17-3DB1-4C81-9061-443A6AFC1DEB}">
      <dgm:prSet/>
      <dgm:spPr/>
      <dgm:t>
        <a:bodyPr/>
        <a:lstStyle/>
        <a:p>
          <a:endParaRPr lang="en-GB"/>
        </a:p>
      </dgm:t>
    </dgm:pt>
    <dgm:pt modelId="{82F706B5-3F4F-4F64-9EE9-79989E2E4544}">
      <dgm:prSet/>
      <dgm:spPr/>
      <dgm:t>
        <a:bodyPr/>
        <a:lstStyle/>
        <a:p>
          <a:r>
            <a:rPr lang="en-GB" baseline="0"/>
            <a:t>To undertake procedures (conscious sedation)</a:t>
          </a:r>
          <a:endParaRPr lang="en-GB"/>
        </a:p>
      </dgm:t>
    </dgm:pt>
    <dgm:pt modelId="{6466767A-F039-4E17-8B3F-DEF80334CCC8}" type="parTrans" cxnId="{93182E97-1EDE-4CE5-AC95-E672D38F9A92}">
      <dgm:prSet/>
      <dgm:spPr/>
      <dgm:t>
        <a:bodyPr/>
        <a:lstStyle/>
        <a:p>
          <a:endParaRPr lang="en-GB"/>
        </a:p>
      </dgm:t>
    </dgm:pt>
    <dgm:pt modelId="{A58FF988-D99D-4AE7-B95E-22B40C9CF255}" type="sibTrans" cxnId="{93182E97-1EDE-4CE5-AC95-E672D38F9A92}">
      <dgm:prSet/>
      <dgm:spPr/>
      <dgm:t>
        <a:bodyPr/>
        <a:lstStyle/>
        <a:p>
          <a:endParaRPr lang="en-GB"/>
        </a:p>
      </dgm:t>
    </dgm:pt>
    <dgm:pt modelId="{3A8CA8E1-F7E6-4ABC-B95F-6A23C92D8727}">
      <dgm:prSet/>
      <dgm:spPr/>
      <dgm:t>
        <a:bodyPr/>
        <a:lstStyle/>
        <a:p>
          <a:r>
            <a:rPr lang="en-GB" baseline="0"/>
            <a:t>Seizures</a:t>
          </a:r>
          <a:endParaRPr lang="en-GB"/>
        </a:p>
      </dgm:t>
    </dgm:pt>
    <dgm:pt modelId="{F4D65F28-265D-4A34-8BFE-532401697D28}" type="parTrans" cxnId="{1A16920A-1891-45C3-AB06-60028EB93540}">
      <dgm:prSet/>
      <dgm:spPr/>
      <dgm:t>
        <a:bodyPr/>
        <a:lstStyle/>
        <a:p>
          <a:endParaRPr lang="en-GB"/>
        </a:p>
      </dgm:t>
    </dgm:pt>
    <dgm:pt modelId="{20ADDBFA-A5BD-456F-BED1-91191DFD26A5}" type="sibTrans" cxnId="{1A16920A-1891-45C3-AB06-60028EB93540}">
      <dgm:prSet/>
      <dgm:spPr/>
      <dgm:t>
        <a:bodyPr/>
        <a:lstStyle/>
        <a:p>
          <a:endParaRPr lang="en-GB"/>
        </a:p>
      </dgm:t>
    </dgm:pt>
    <dgm:pt modelId="{E9D9E134-8E49-4441-BE08-9E0B4D578367}">
      <dgm:prSet/>
      <dgm:spPr/>
      <dgm:t>
        <a:bodyPr/>
        <a:lstStyle/>
        <a:p>
          <a:r>
            <a:rPr lang="en-GB" baseline="0"/>
            <a:t>Get a better effect from other drugs/substances  </a:t>
          </a:r>
          <a:endParaRPr lang="en-GB"/>
        </a:p>
      </dgm:t>
    </dgm:pt>
    <dgm:pt modelId="{1CB52549-7B3A-484C-9BE6-35CA46B627F1}" type="parTrans" cxnId="{32C0146D-8D0A-4F89-8ADF-54780819B7CA}">
      <dgm:prSet/>
      <dgm:spPr/>
      <dgm:t>
        <a:bodyPr/>
        <a:lstStyle/>
        <a:p>
          <a:endParaRPr lang="en-GB"/>
        </a:p>
      </dgm:t>
    </dgm:pt>
    <dgm:pt modelId="{84FC9A5E-DA3C-4C62-A03F-39218C42AA90}" type="sibTrans" cxnId="{32C0146D-8D0A-4F89-8ADF-54780819B7CA}">
      <dgm:prSet/>
      <dgm:spPr/>
      <dgm:t>
        <a:bodyPr/>
        <a:lstStyle/>
        <a:p>
          <a:endParaRPr lang="en-GB"/>
        </a:p>
      </dgm:t>
    </dgm:pt>
    <dgm:pt modelId="{38DAED3E-E259-44AF-AAF7-985122CE33F4}">
      <dgm:prSet/>
      <dgm:spPr/>
      <dgm:t>
        <a:bodyPr/>
        <a:lstStyle/>
        <a:p>
          <a:r>
            <a:rPr lang="en-GB" baseline="0" dirty="0"/>
            <a:t>Reduce the effect from other drugs or reduce the effect of  withdrawal from other drugs/substances</a:t>
          </a:r>
          <a:endParaRPr lang="en-GB" dirty="0"/>
        </a:p>
      </dgm:t>
    </dgm:pt>
    <dgm:pt modelId="{964877BE-53E7-4D21-995C-6224CC0814E5}" type="parTrans" cxnId="{EF78FEB7-AD55-4F11-BF94-2712CF6923D8}">
      <dgm:prSet/>
      <dgm:spPr/>
      <dgm:t>
        <a:bodyPr/>
        <a:lstStyle/>
        <a:p>
          <a:endParaRPr lang="en-GB"/>
        </a:p>
      </dgm:t>
    </dgm:pt>
    <dgm:pt modelId="{C2B02352-00C9-40AA-B811-7450E066E027}" type="sibTrans" cxnId="{EF78FEB7-AD55-4F11-BF94-2712CF6923D8}">
      <dgm:prSet/>
      <dgm:spPr/>
      <dgm:t>
        <a:bodyPr/>
        <a:lstStyle/>
        <a:p>
          <a:endParaRPr lang="en-GB"/>
        </a:p>
      </dgm:t>
    </dgm:pt>
    <dgm:pt modelId="{75796D64-22DD-4C8D-8A47-256F11D9DC75}">
      <dgm:prSet/>
      <dgm:spPr/>
      <dgm:t>
        <a:bodyPr/>
        <a:lstStyle/>
        <a:p>
          <a:r>
            <a:rPr lang="en-GB" baseline="0"/>
            <a:t>Dependence, withdrawal symptoms various from Psychological to Physical  e.g.</a:t>
          </a:r>
          <a:endParaRPr lang="en-GB"/>
        </a:p>
      </dgm:t>
    </dgm:pt>
    <dgm:pt modelId="{C71E0326-BE56-4D8A-92B4-769B1ADC33FD}" type="parTrans" cxnId="{A1131AAE-E1C3-4034-B65A-103F6DADDE07}">
      <dgm:prSet/>
      <dgm:spPr/>
      <dgm:t>
        <a:bodyPr/>
        <a:lstStyle/>
        <a:p>
          <a:endParaRPr lang="en-GB"/>
        </a:p>
      </dgm:t>
    </dgm:pt>
    <dgm:pt modelId="{70F91C03-F662-42C6-AECB-A789CE7BD35F}" type="sibTrans" cxnId="{A1131AAE-E1C3-4034-B65A-103F6DADDE07}">
      <dgm:prSet/>
      <dgm:spPr/>
      <dgm:t>
        <a:bodyPr/>
        <a:lstStyle/>
        <a:p>
          <a:endParaRPr lang="en-GB"/>
        </a:p>
      </dgm:t>
    </dgm:pt>
    <dgm:pt modelId="{B9F51830-74B8-4CD1-833D-0EDF0482596E}">
      <dgm:prSet/>
      <dgm:spPr/>
      <dgm:t>
        <a:bodyPr/>
        <a:lstStyle/>
        <a:p>
          <a:r>
            <a:rPr lang="en-GB" baseline="0" dirty="0"/>
            <a:t>Nightmares, sleep disturbances</a:t>
          </a:r>
          <a:endParaRPr lang="en-GB" dirty="0"/>
        </a:p>
      </dgm:t>
    </dgm:pt>
    <dgm:pt modelId="{3B690D28-B49C-4E8F-8EF2-0A6258F84000}" type="parTrans" cxnId="{566F1746-C6CD-465D-9D60-5277B460D0CC}">
      <dgm:prSet/>
      <dgm:spPr/>
      <dgm:t>
        <a:bodyPr/>
        <a:lstStyle/>
        <a:p>
          <a:endParaRPr lang="en-GB"/>
        </a:p>
      </dgm:t>
    </dgm:pt>
    <dgm:pt modelId="{7046DBB0-C09B-4E13-91E2-0A33DFF87233}" type="sibTrans" cxnId="{566F1746-C6CD-465D-9D60-5277B460D0CC}">
      <dgm:prSet/>
      <dgm:spPr/>
      <dgm:t>
        <a:bodyPr/>
        <a:lstStyle/>
        <a:p>
          <a:endParaRPr lang="en-GB"/>
        </a:p>
      </dgm:t>
    </dgm:pt>
    <dgm:pt modelId="{6BEC955F-3FF4-4C0D-B2E9-8FEDD4C4E982}">
      <dgm:prSet/>
      <dgm:spPr/>
      <dgm:t>
        <a:bodyPr/>
        <a:lstStyle/>
        <a:p>
          <a:r>
            <a:rPr lang="en-GB" baseline="0"/>
            <a:t>Intrusive Memories</a:t>
          </a:r>
          <a:endParaRPr lang="en-GB"/>
        </a:p>
      </dgm:t>
    </dgm:pt>
    <dgm:pt modelId="{CDD99D2E-AB04-42B6-BF02-2D0F5C02E68C}" type="parTrans" cxnId="{17B4B200-1223-4F32-89B9-22BC55726731}">
      <dgm:prSet/>
      <dgm:spPr/>
      <dgm:t>
        <a:bodyPr/>
        <a:lstStyle/>
        <a:p>
          <a:endParaRPr lang="en-GB"/>
        </a:p>
      </dgm:t>
    </dgm:pt>
    <dgm:pt modelId="{994854FA-B0D4-4FAE-A5B7-CF080DD135F5}" type="sibTrans" cxnId="{17B4B200-1223-4F32-89B9-22BC55726731}">
      <dgm:prSet/>
      <dgm:spPr/>
      <dgm:t>
        <a:bodyPr/>
        <a:lstStyle/>
        <a:p>
          <a:endParaRPr lang="en-GB"/>
        </a:p>
      </dgm:t>
    </dgm:pt>
    <dgm:pt modelId="{9E9A7F6A-05A8-4D56-8030-5662DE68568B}">
      <dgm:prSet/>
      <dgm:spPr/>
      <dgm:t>
        <a:bodyPr/>
        <a:lstStyle/>
        <a:p>
          <a:r>
            <a:rPr lang="en-GB" baseline="0" dirty="0"/>
            <a:t>Panic attacks</a:t>
          </a:r>
          <a:endParaRPr lang="en-GB" dirty="0"/>
        </a:p>
      </dgm:t>
    </dgm:pt>
    <dgm:pt modelId="{830B0A56-104F-485D-9292-AFCCF613B872}" type="parTrans" cxnId="{70EFCC6A-315F-4247-B25D-EE5BBFCCC0F5}">
      <dgm:prSet/>
      <dgm:spPr/>
      <dgm:t>
        <a:bodyPr/>
        <a:lstStyle/>
        <a:p>
          <a:endParaRPr lang="en-GB"/>
        </a:p>
      </dgm:t>
    </dgm:pt>
    <dgm:pt modelId="{3FAE53DF-139B-49BE-94C4-C71BE69C97D5}" type="sibTrans" cxnId="{70EFCC6A-315F-4247-B25D-EE5BBFCCC0F5}">
      <dgm:prSet/>
      <dgm:spPr/>
      <dgm:t>
        <a:bodyPr/>
        <a:lstStyle/>
        <a:p>
          <a:endParaRPr lang="en-GB"/>
        </a:p>
      </dgm:t>
    </dgm:pt>
    <dgm:pt modelId="{54C0E27D-EBC0-4046-A1BC-F54CB1E11FB5}">
      <dgm:prSet/>
      <dgm:spPr/>
      <dgm:t>
        <a:bodyPr/>
        <a:lstStyle/>
        <a:p>
          <a:endParaRPr lang="en-GB"/>
        </a:p>
      </dgm:t>
    </dgm:pt>
    <dgm:pt modelId="{7C2D0A5F-72CE-4D87-AACD-902C61BA750C}" type="parTrans" cxnId="{3BB7F08D-5682-46B0-90B9-E4D6D26DB8C9}">
      <dgm:prSet/>
      <dgm:spPr/>
      <dgm:t>
        <a:bodyPr/>
        <a:lstStyle/>
        <a:p>
          <a:endParaRPr lang="en-GB"/>
        </a:p>
      </dgm:t>
    </dgm:pt>
    <dgm:pt modelId="{FF3667EF-52A7-4F91-8549-CDC46A6B7CAE}" type="sibTrans" cxnId="{3BB7F08D-5682-46B0-90B9-E4D6D26DB8C9}">
      <dgm:prSet/>
      <dgm:spPr/>
      <dgm:t>
        <a:bodyPr/>
        <a:lstStyle/>
        <a:p>
          <a:endParaRPr lang="en-GB"/>
        </a:p>
      </dgm:t>
    </dgm:pt>
    <dgm:pt modelId="{C0542026-E051-4213-86DE-7FDF58923FD2}">
      <dgm:prSet/>
      <dgm:spPr/>
      <dgm:t>
        <a:bodyPr/>
        <a:lstStyle/>
        <a:p>
          <a:endParaRPr lang="en-GB" dirty="0"/>
        </a:p>
      </dgm:t>
    </dgm:pt>
    <dgm:pt modelId="{524CE63D-C97F-46BC-86F5-DF4B74DFE771}" type="parTrans" cxnId="{8DB74A41-A7BD-4EC7-A11D-712B8BEE4140}">
      <dgm:prSet/>
      <dgm:spPr/>
      <dgm:t>
        <a:bodyPr/>
        <a:lstStyle/>
        <a:p>
          <a:endParaRPr lang="en-GB"/>
        </a:p>
      </dgm:t>
    </dgm:pt>
    <dgm:pt modelId="{440C3CC0-56D6-4F45-8E66-DC650E95277B}" type="sibTrans" cxnId="{8DB74A41-A7BD-4EC7-A11D-712B8BEE4140}">
      <dgm:prSet/>
      <dgm:spPr/>
      <dgm:t>
        <a:bodyPr/>
        <a:lstStyle/>
        <a:p>
          <a:endParaRPr lang="en-GB"/>
        </a:p>
      </dgm:t>
    </dgm:pt>
    <dgm:pt modelId="{920FFE86-1B9C-460C-918F-27BC82C653E4}">
      <dgm:prSet/>
      <dgm:spPr/>
      <dgm:t>
        <a:bodyPr/>
        <a:lstStyle/>
        <a:p>
          <a:endParaRPr lang="en-GB"/>
        </a:p>
      </dgm:t>
    </dgm:pt>
    <dgm:pt modelId="{4795178E-E846-4C34-AE44-94906F25EBD6}" type="parTrans" cxnId="{C8A3D2C3-D5DB-43DC-BF1C-1C95547782CE}">
      <dgm:prSet/>
      <dgm:spPr/>
      <dgm:t>
        <a:bodyPr/>
        <a:lstStyle/>
        <a:p>
          <a:endParaRPr lang="en-GB"/>
        </a:p>
      </dgm:t>
    </dgm:pt>
    <dgm:pt modelId="{DE83F216-0A03-4F72-8081-9319BE6B2A8C}" type="sibTrans" cxnId="{C8A3D2C3-D5DB-43DC-BF1C-1C95547782CE}">
      <dgm:prSet/>
      <dgm:spPr/>
      <dgm:t>
        <a:bodyPr/>
        <a:lstStyle/>
        <a:p>
          <a:endParaRPr lang="en-GB"/>
        </a:p>
      </dgm:t>
    </dgm:pt>
    <dgm:pt modelId="{36E0B8B3-D8D0-4051-BA49-0F18EDB9BBBB}" type="pres">
      <dgm:prSet presAssocID="{4C58DB9E-48E2-49A4-BEEB-A9577A8341B4}" presName="linear" presStyleCnt="0">
        <dgm:presLayoutVars>
          <dgm:animLvl val="lvl"/>
          <dgm:resizeHandles val="exact"/>
        </dgm:presLayoutVars>
      </dgm:prSet>
      <dgm:spPr/>
    </dgm:pt>
    <dgm:pt modelId="{47486E78-2C0A-4CAE-ACC5-A67935CA324D}" type="pres">
      <dgm:prSet presAssocID="{9B45CF3C-3BB3-4966-89B7-25F9DA8D7D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B387A9-11AF-4B65-A474-B84092B5C6AA}" type="pres">
      <dgm:prSet presAssocID="{9B45CF3C-3BB3-4966-89B7-25F9DA8D7D2E}" presName="childText" presStyleLbl="revTx" presStyleIdx="0" presStyleCnt="2">
        <dgm:presLayoutVars>
          <dgm:bulletEnabled val="1"/>
        </dgm:presLayoutVars>
      </dgm:prSet>
      <dgm:spPr/>
    </dgm:pt>
    <dgm:pt modelId="{4A2B70E1-25D5-4CCA-A896-8FE9B8FD9F6E}" type="pres">
      <dgm:prSet presAssocID="{75796D64-22DD-4C8D-8A47-256F11D9DC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2BE64A-07F2-410B-8416-6A9930B2DD75}" type="pres">
      <dgm:prSet presAssocID="{75796D64-22DD-4C8D-8A47-256F11D9DC7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B4B200-1223-4F32-89B9-22BC55726731}" srcId="{75796D64-22DD-4C8D-8A47-256F11D9DC75}" destId="{6BEC955F-3FF4-4C0D-B2E9-8FEDD4C4E982}" srcOrd="2" destOrd="0" parTransId="{CDD99D2E-AB04-42B6-BF02-2D0F5C02E68C}" sibTransId="{994854FA-B0D4-4FAE-A5B7-CF080DD135F5}"/>
    <dgm:cxn modelId="{A520AE03-D1B3-4BDD-BC06-0FD69DF52DB2}" type="presOf" srcId="{920FFE86-1B9C-460C-918F-27BC82C653E4}" destId="{9F2BE64A-07F2-410B-8416-6A9930B2DD75}" srcOrd="0" destOrd="0" presId="urn:microsoft.com/office/officeart/2005/8/layout/vList2"/>
    <dgm:cxn modelId="{1A16920A-1891-45C3-AB06-60028EB93540}" srcId="{9B45CF3C-3BB3-4966-89B7-25F9DA8D7D2E}" destId="{3A8CA8E1-F7E6-4ABC-B95F-6A23C92D8727}" srcOrd="4" destOrd="0" parTransId="{F4D65F28-265D-4A34-8BFE-532401697D28}" sibTransId="{20ADDBFA-A5BD-456F-BED1-91191DFD26A5}"/>
    <dgm:cxn modelId="{FAA3710E-F676-4A4E-A78A-1F32050FB979}" type="presOf" srcId="{75796D64-22DD-4C8D-8A47-256F11D9DC75}" destId="{4A2B70E1-25D5-4CCA-A896-8FE9B8FD9F6E}" srcOrd="0" destOrd="0" presId="urn:microsoft.com/office/officeart/2005/8/layout/vList2"/>
    <dgm:cxn modelId="{459CBA17-3DB1-4C81-9061-443A6AFC1DEB}" srcId="{9B45CF3C-3BB3-4966-89B7-25F9DA8D7D2E}" destId="{21525FA1-03C0-49E6-92FE-A05E3A71BC0E}" srcOrd="2" destOrd="0" parTransId="{AED5B858-AC0B-4D92-92BD-453EC53810B8}" sibTransId="{97CAD990-1FD7-4C41-A680-89B33224ED53}"/>
    <dgm:cxn modelId="{41D4F419-9E56-4C04-9D8B-014A37C1EAD2}" type="presOf" srcId="{54C0E27D-EBC0-4046-A1BC-F54CB1E11FB5}" destId="{C7B387A9-11AF-4B65-A474-B84092B5C6AA}" srcOrd="0" destOrd="0" presId="urn:microsoft.com/office/officeart/2005/8/layout/vList2"/>
    <dgm:cxn modelId="{DDAA731A-A9B3-4EBC-B9D1-E65E5E9540AD}" type="presOf" srcId="{4C58DB9E-48E2-49A4-BEEB-A9577A8341B4}" destId="{36E0B8B3-D8D0-4051-BA49-0F18EDB9BBBB}" srcOrd="0" destOrd="0" presId="urn:microsoft.com/office/officeart/2005/8/layout/vList2"/>
    <dgm:cxn modelId="{5B0BA52E-361B-47D9-BCB2-E9CFB42BD062}" type="presOf" srcId="{9E9A7F6A-05A8-4D56-8030-5662DE68568B}" destId="{9F2BE64A-07F2-410B-8416-6A9930B2DD75}" srcOrd="0" destOrd="3" presId="urn:microsoft.com/office/officeart/2005/8/layout/vList2"/>
    <dgm:cxn modelId="{8DB74A41-A7BD-4EC7-A11D-712B8BEE4140}" srcId="{9B45CF3C-3BB3-4966-89B7-25F9DA8D7D2E}" destId="{C0542026-E051-4213-86DE-7FDF58923FD2}" srcOrd="7" destOrd="0" parTransId="{524CE63D-C97F-46BC-86F5-DF4B74DFE771}" sibTransId="{440C3CC0-56D6-4F45-8E66-DC650E95277B}"/>
    <dgm:cxn modelId="{2FAAA661-5ECE-448E-9FE6-AF6E2EC0CDE4}" type="presOf" srcId="{3A8CA8E1-F7E6-4ABC-B95F-6A23C92D8727}" destId="{C7B387A9-11AF-4B65-A474-B84092B5C6AA}" srcOrd="0" destOrd="4" presId="urn:microsoft.com/office/officeart/2005/8/layout/vList2"/>
    <dgm:cxn modelId="{B65B1843-B811-4D45-93B3-AA46E0AF5F90}" type="presOf" srcId="{21525FA1-03C0-49E6-92FE-A05E3A71BC0E}" destId="{C7B387A9-11AF-4B65-A474-B84092B5C6AA}" srcOrd="0" destOrd="2" presId="urn:microsoft.com/office/officeart/2005/8/layout/vList2"/>
    <dgm:cxn modelId="{566F1746-C6CD-465D-9D60-5277B460D0CC}" srcId="{75796D64-22DD-4C8D-8A47-256F11D9DC75}" destId="{B9F51830-74B8-4CD1-833D-0EDF0482596E}" srcOrd="1" destOrd="0" parTransId="{3B690D28-B49C-4E8F-8EF2-0A6258F84000}" sibTransId="{7046DBB0-C09B-4E13-91E2-0A33DFF87233}"/>
    <dgm:cxn modelId="{70EFCC6A-315F-4247-B25D-EE5BBFCCC0F5}" srcId="{75796D64-22DD-4C8D-8A47-256F11D9DC75}" destId="{9E9A7F6A-05A8-4D56-8030-5662DE68568B}" srcOrd="3" destOrd="0" parTransId="{830B0A56-104F-485D-9292-AFCCF613B872}" sibTransId="{3FAE53DF-139B-49BE-94C4-C71BE69C97D5}"/>
    <dgm:cxn modelId="{32C0146D-8D0A-4F89-8ADF-54780819B7CA}" srcId="{9B45CF3C-3BB3-4966-89B7-25F9DA8D7D2E}" destId="{E9D9E134-8E49-4441-BE08-9E0B4D578367}" srcOrd="5" destOrd="0" parTransId="{1CB52549-7B3A-484C-9BE6-35CA46B627F1}" sibTransId="{84FC9A5E-DA3C-4C62-A03F-39218C42AA90}"/>
    <dgm:cxn modelId="{F06BD871-E984-4360-901B-F717B50099C0}" srcId="{9B45CF3C-3BB3-4966-89B7-25F9DA8D7D2E}" destId="{455F4D3B-11DA-40E9-9DD8-D2733DFF43E6}" srcOrd="1" destOrd="0" parTransId="{5A934C98-C478-4452-8023-5A58CC94EAC8}" sibTransId="{AF182983-D62C-4613-BF70-6E419446B4B3}"/>
    <dgm:cxn modelId="{63B76F52-6241-46E0-8952-C198EDFF3E52}" type="presOf" srcId="{6BEC955F-3FF4-4C0D-B2E9-8FEDD4C4E982}" destId="{9F2BE64A-07F2-410B-8416-6A9930B2DD75}" srcOrd="0" destOrd="2" presId="urn:microsoft.com/office/officeart/2005/8/layout/vList2"/>
    <dgm:cxn modelId="{F7C60C7C-9214-47F0-9A41-1119A9CE5947}" type="presOf" srcId="{C0542026-E051-4213-86DE-7FDF58923FD2}" destId="{C7B387A9-11AF-4B65-A474-B84092B5C6AA}" srcOrd="0" destOrd="7" presId="urn:microsoft.com/office/officeart/2005/8/layout/vList2"/>
    <dgm:cxn modelId="{28E98F8B-7270-48FF-915D-4634A6B603D0}" srcId="{4C58DB9E-48E2-49A4-BEEB-A9577A8341B4}" destId="{9B45CF3C-3BB3-4966-89B7-25F9DA8D7D2E}" srcOrd="0" destOrd="0" parTransId="{93D68D64-04B2-42CB-BF98-CA0FE02474B2}" sibTransId="{03FE09B4-221C-4126-A9C0-45D797084973}"/>
    <dgm:cxn modelId="{3BB7F08D-5682-46B0-90B9-E4D6D26DB8C9}" srcId="{9B45CF3C-3BB3-4966-89B7-25F9DA8D7D2E}" destId="{54C0E27D-EBC0-4046-A1BC-F54CB1E11FB5}" srcOrd="0" destOrd="0" parTransId="{7C2D0A5F-72CE-4D87-AACD-902C61BA750C}" sibTransId="{FF3667EF-52A7-4F91-8549-CDC46A6B7CAE}"/>
    <dgm:cxn modelId="{D8E76C93-FE57-40B4-9FE9-3EC644C3C74B}" type="presOf" srcId="{E9D9E134-8E49-4441-BE08-9E0B4D578367}" destId="{C7B387A9-11AF-4B65-A474-B84092B5C6AA}" srcOrd="0" destOrd="5" presId="urn:microsoft.com/office/officeart/2005/8/layout/vList2"/>
    <dgm:cxn modelId="{C08AD596-EDA7-4A6C-A00C-2B57EF94A3D4}" type="presOf" srcId="{38DAED3E-E259-44AF-AAF7-985122CE33F4}" destId="{C7B387A9-11AF-4B65-A474-B84092B5C6AA}" srcOrd="0" destOrd="6" presId="urn:microsoft.com/office/officeart/2005/8/layout/vList2"/>
    <dgm:cxn modelId="{93182E97-1EDE-4CE5-AC95-E672D38F9A92}" srcId="{9B45CF3C-3BB3-4966-89B7-25F9DA8D7D2E}" destId="{82F706B5-3F4F-4F64-9EE9-79989E2E4544}" srcOrd="3" destOrd="0" parTransId="{6466767A-F039-4E17-8B3F-DEF80334CCC8}" sibTransId="{A58FF988-D99D-4AE7-B95E-22B40C9CF255}"/>
    <dgm:cxn modelId="{2CE72DAB-ABFD-4B8C-AE45-180CD0F10558}" type="presOf" srcId="{9B45CF3C-3BB3-4966-89B7-25F9DA8D7D2E}" destId="{47486E78-2C0A-4CAE-ACC5-A67935CA324D}" srcOrd="0" destOrd="0" presId="urn:microsoft.com/office/officeart/2005/8/layout/vList2"/>
    <dgm:cxn modelId="{A1131AAE-E1C3-4034-B65A-103F6DADDE07}" srcId="{4C58DB9E-48E2-49A4-BEEB-A9577A8341B4}" destId="{75796D64-22DD-4C8D-8A47-256F11D9DC75}" srcOrd="1" destOrd="0" parTransId="{C71E0326-BE56-4D8A-92B4-769B1ADC33FD}" sibTransId="{70F91C03-F662-42C6-AECB-A789CE7BD35F}"/>
    <dgm:cxn modelId="{EF78FEB7-AD55-4F11-BF94-2712CF6923D8}" srcId="{9B45CF3C-3BB3-4966-89B7-25F9DA8D7D2E}" destId="{38DAED3E-E259-44AF-AAF7-985122CE33F4}" srcOrd="6" destOrd="0" parTransId="{964877BE-53E7-4D21-995C-6224CC0814E5}" sibTransId="{C2B02352-00C9-40AA-B811-7450E066E027}"/>
    <dgm:cxn modelId="{7581ABBA-DA1A-41D0-8FE5-33946DD66D4C}" type="presOf" srcId="{82F706B5-3F4F-4F64-9EE9-79989E2E4544}" destId="{C7B387A9-11AF-4B65-A474-B84092B5C6AA}" srcOrd="0" destOrd="3" presId="urn:microsoft.com/office/officeart/2005/8/layout/vList2"/>
    <dgm:cxn modelId="{C8A3D2C3-D5DB-43DC-BF1C-1C95547782CE}" srcId="{75796D64-22DD-4C8D-8A47-256F11D9DC75}" destId="{920FFE86-1B9C-460C-918F-27BC82C653E4}" srcOrd="0" destOrd="0" parTransId="{4795178E-E846-4C34-AE44-94906F25EBD6}" sibTransId="{DE83F216-0A03-4F72-8081-9319BE6B2A8C}"/>
    <dgm:cxn modelId="{DE8E91D2-55D6-4967-BC1F-32C99CCC0E35}" type="presOf" srcId="{B9F51830-74B8-4CD1-833D-0EDF0482596E}" destId="{9F2BE64A-07F2-410B-8416-6A9930B2DD75}" srcOrd="0" destOrd="1" presId="urn:microsoft.com/office/officeart/2005/8/layout/vList2"/>
    <dgm:cxn modelId="{12CA1BFE-C492-4240-BA60-A080673F5937}" type="presOf" srcId="{455F4D3B-11DA-40E9-9DD8-D2733DFF43E6}" destId="{C7B387A9-11AF-4B65-A474-B84092B5C6AA}" srcOrd="0" destOrd="1" presId="urn:microsoft.com/office/officeart/2005/8/layout/vList2"/>
    <dgm:cxn modelId="{60E35CED-EA56-43F3-8745-404383E97616}" type="presParOf" srcId="{36E0B8B3-D8D0-4051-BA49-0F18EDB9BBBB}" destId="{47486E78-2C0A-4CAE-ACC5-A67935CA324D}" srcOrd="0" destOrd="0" presId="urn:microsoft.com/office/officeart/2005/8/layout/vList2"/>
    <dgm:cxn modelId="{A7243B2F-DA94-49B4-BD42-51FB1EA63402}" type="presParOf" srcId="{36E0B8B3-D8D0-4051-BA49-0F18EDB9BBBB}" destId="{C7B387A9-11AF-4B65-A474-B84092B5C6AA}" srcOrd="1" destOrd="0" presId="urn:microsoft.com/office/officeart/2005/8/layout/vList2"/>
    <dgm:cxn modelId="{4CAFE470-969A-4990-8C0C-11A33D08B709}" type="presParOf" srcId="{36E0B8B3-D8D0-4051-BA49-0F18EDB9BBBB}" destId="{4A2B70E1-25D5-4CCA-A896-8FE9B8FD9F6E}" srcOrd="2" destOrd="0" presId="urn:microsoft.com/office/officeart/2005/8/layout/vList2"/>
    <dgm:cxn modelId="{6C9D3F10-ECE1-4637-B632-27963E6ABEFE}" type="presParOf" srcId="{36E0B8B3-D8D0-4051-BA49-0F18EDB9BBBB}" destId="{9F2BE64A-07F2-410B-8416-6A9930B2DD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348E22-C3EC-4F92-A17A-E9C4024BEF4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GB"/>
        </a:p>
      </dgm:t>
    </dgm:pt>
    <dgm:pt modelId="{627EC4B8-3E67-43E5-8214-BE3909776E92}">
      <dgm:prSet/>
      <dgm:spPr/>
      <dgm:t>
        <a:bodyPr/>
        <a:lstStyle/>
        <a:p>
          <a:r>
            <a:rPr lang="en-GB" baseline="0"/>
            <a:t>Culture and practice - expectations of the workforce and the community of people takes time to understand - in this scenario challenges in inheriting a system and exacerbated by Pandemic</a:t>
          </a:r>
          <a:endParaRPr lang="en-GB"/>
        </a:p>
      </dgm:t>
    </dgm:pt>
    <dgm:pt modelId="{7E6F4FE2-49A7-4C93-BA29-9E7DFE1B8980}" type="parTrans" cxnId="{16179FAC-47C1-4E74-BCB6-B5A2362E5D5A}">
      <dgm:prSet/>
      <dgm:spPr/>
      <dgm:t>
        <a:bodyPr/>
        <a:lstStyle/>
        <a:p>
          <a:endParaRPr lang="en-GB"/>
        </a:p>
      </dgm:t>
    </dgm:pt>
    <dgm:pt modelId="{C84E65E4-F502-4229-B98D-3C2BC32D518F}" type="sibTrans" cxnId="{16179FAC-47C1-4E74-BCB6-B5A2362E5D5A}">
      <dgm:prSet/>
      <dgm:spPr/>
      <dgm:t>
        <a:bodyPr/>
        <a:lstStyle/>
        <a:p>
          <a:endParaRPr lang="en-GB"/>
        </a:p>
      </dgm:t>
    </dgm:pt>
    <dgm:pt modelId="{3B4C37D1-B3B3-4DED-AB2E-AFE80B71AD1A}">
      <dgm:prSet/>
      <dgm:spPr/>
      <dgm:t>
        <a:bodyPr/>
        <a:lstStyle/>
        <a:p>
          <a:r>
            <a:rPr lang="en-GB" baseline="0"/>
            <a:t>Passionate driven individuals in workforce advocating for people using benzodiazepines to achieve a shared decision making</a:t>
          </a:r>
          <a:endParaRPr lang="en-GB"/>
        </a:p>
      </dgm:t>
    </dgm:pt>
    <dgm:pt modelId="{8E4AFB43-D7C3-422E-8D32-CAADA522C827}" type="parTrans" cxnId="{94A324CF-C406-4D19-9F52-0AECDAE61FB9}">
      <dgm:prSet/>
      <dgm:spPr/>
      <dgm:t>
        <a:bodyPr/>
        <a:lstStyle/>
        <a:p>
          <a:endParaRPr lang="en-GB"/>
        </a:p>
      </dgm:t>
    </dgm:pt>
    <dgm:pt modelId="{0A94105A-389A-4BAA-BC0E-33954C82C0AF}" type="sibTrans" cxnId="{94A324CF-C406-4D19-9F52-0AECDAE61FB9}">
      <dgm:prSet/>
      <dgm:spPr/>
      <dgm:t>
        <a:bodyPr/>
        <a:lstStyle/>
        <a:p>
          <a:endParaRPr lang="en-GB"/>
        </a:p>
      </dgm:t>
    </dgm:pt>
    <dgm:pt modelId="{5C909CAC-7152-4EC8-AD2A-9B28FE7D493B}">
      <dgm:prSet/>
      <dgm:spPr/>
      <dgm:t>
        <a:bodyPr/>
        <a:lstStyle/>
        <a:p>
          <a:r>
            <a:rPr lang="en-GB" baseline="0"/>
            <a:t>There is much more analysis to be done on this cohort  (people who are also prescribed OST) – early first glance data</a:t>
          </a:r>
          <a:endParaRPr lang="en-GB"/>
        </a:p>
      </dgm:t>
    </dgm:pt>
    <dgm:pt modelId="{2D520FD5-6DB8-44C9-8154-94270D7B7C21}" type="parTrans" cxnId="{3CC8396E-17C5-466B-926C-AA6AC10A50EF}">
      <dgm:prSet/>
      <dgm:spPr/>
      <dgm:t>
        <a:bodyPr/>
        <a:lstStyle/>
        <a:p>
          <a:endParaRPr lang="en-GB"/>
        </a:p>
      </dgm:t>
    </dgm:pt>
    <dgm:pt modelId="{9FCF553E-E081-4503-92BE-4201826D9B37}" type="sibTrans" cxnId="{3CC8396E-17C5-466B-926C-AA6AC10A50EF}">
      <dgm:prSet/>
      <dgm:spPr/>
      <dgm:t>
        <a:bodyPr/>
        <a:lstStyle/>
        <a:p>
          <a:endParaRPr lang="en-GB"/>
        </a:p>
      </dgm:t>
    </dgm:pt>
    <dgm:pt modelId="{EB5B645C-31D3-46E3-97CF-A688E2E09991}" type="pres">
      <dgm:prSet presAssocID="{43348E22-C3EC-4F92-A17A-E9C4024BEF45}" presName="linear" presStyleCnt="0">
        <dgm:presLayoutVars>
          <dgm:animLvl val="lvl"/>
          <dgm:resizeHandles val="exact"/>
        </dgm:presLayoutVars>
      </dgm:prSet>
      <dgm:spPr/>
    </dgm:pt>
    <dgm:pt modelId="{4D2DEE0F-787D-406F-BE0F-B28BA6AEBDE3}" type="pres">
      <dgm:prSet presAssocID="{627EC4B8-3E67-43E5-8214-BE390977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A9534C-A6CD-4D3C-840F-A9F47038A333}" type="pres">
      <dgm:prSet presAssocID="{C84E65E4-F502-4229-B98D-3C2BC32D518F}" presName="spacer" presStyleCnt="0"/>
      <dgm:spPr/>
    </dgm:pt>
    <dgm:pt modelId="{67AB9B81-8F04-416D-A36A-B32989CCF26F}" type="pres">
      <dgm:prSet presAssocID="{3B4C37D1-B3B3-4DED-AB2E-AFE80B71AD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D1345E-CC4A-4C09-A31F-F48928D7092D}" type="pres">
      <dgm:prSet presAssocID="{0A94105A-389A-4BAA-BC0E-33954C82C0AF}" presName="spacer" presStyleCnt="0"/>
      <dgm:spPr/>
    </dgm:pt>
    <dgm:pt modelId="{B88A9A30-2DF6-4572-86BE-1DE117095BF4}" type="pres">
      <dgm:prSet presAssocID="{5C909CAC-7152-4EC8-AD2A-9B28FE7D49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00FA5B-98A0-4D1F-AEEC-FB3304B23947}" type="presOf" srcId="{3B4C37D1-B3B3-4DED-AB2E-AFE80B71AD1A}" destId="{67AB9B81-8F04-416D-A36A-B32989CCF26F}" srcOrd="0" destOrd="0" presId="urn:microsoft.com/office/officeart/2005/8/layout/vList2"/>
    <dgm:cxn modelId="{3CC8396E-17C5-466B-926C-AA6AC10A50EF}" srcId="{43348E22-C3EC-4F92-A17A-E9C4024BEF45}" destId="{5C909CAC-7152-4EC8-AD2A-9B28FE7D493B}" srcOrd="2" destOrd="0" parTransId="{2D520FD5-6DB8-44C9-8154-94270D7B7C21}" sibTransId="{9FCF553E-E081-4503-92BE-4201826D9B37}"/>
    <dgm:cxn modelId="{04809F71-92F1-444B-BE26-C076B127DB3A}" type="presOf" srcId="{5C909CAC-7152-4EC8-AD2A-9B28FE7D493B}" destId="{B88A9A30-2DF6-4572-86BE-1DE117095BF4}" srcOrd="0" destOrd="0" presId="urn:microsoft.com/office/officeart/2005/8/layout/vList2"/>
    <dgm:cxn modelId="{16179FAC-47C1-4E74-BCB6-B5A2362E5D5A}" srcId="{43348E22-C3EC-4F92-A17A-E9C4024BEF45}" destId="{627EC4B8-3E67-43E5-8214-BE3909776E92}" srcOrd="0" destOrd="0" parTransId="{7E6F4FE2-49A7-4C93-BA29-9E7DFE1B8980}" sibTransId="{C84E65E4-F502-4229-B98D-3C2BC32D518F}"/>
    <dgm:cxn modelId="{9628C5C0-A077-425E-9169-2DF0284E8687}" type="presOf" srcId="{627EC4B8-3E67-43E5-8214-BE3909776E92}" destId="{4D2DEE0F-787D-406F-BE0F-B28BA6AEBDE3}" srcOrd="0" destOrd="0" presId="urn:microsoft.com/office/officeart/2005/8/layout/vList2"/>
    <dgm:cxn modelId="{94A324CF-C406-4D19-9F52-0AECDAE61FB9}" srcId="{43348E22-C3EC-4F92-A17A-E9C4024BEF45}" destId="{3B4C37D1-B3B3-4DED-AB2E-AFE80B71AD1A}" srcOrd="1" destOrd="0" parTransId="{8E4AFB43-D7C3-422E-8D32-CAADA522C827}" sibTransId="{0A94105A-389A-4BAA-BC0E-33954C82C0AF}"/>
    <dgm:cxn modelId="{3A153BF9-A0E2-4D90-94DA-CA8BC78A31DE}" type="presOf" srcId="{43348E22-C3EC-4F92-A17A-E9C4024BEF45}" destId="{EB5B645C-31D3-46E3-97CF-A688E2E09991}" srcOrd="0" destOrd="0" presId="urn:microsoft.com/office/officeart/2005/8/layout/vList2"/>
    <dgm:cxn modelId="{CACA9B9D-D98F-4A7D-86AF-06CE01528176}" type="presParOf" srcId="{EB5B645C-31D3-46E3-97CF-A688E2E09991}" destId="{4D2DEE0F-787D-406F-BE0F-B28BA6AEBDE3}" srcOrd="0" destOrd="0" presId="urn:microsoft.com/office/officeart/2005/8/layout/vList2"/>
    <dgm:cxn modelId="{2D419B9A-69FA-4CF6-8116-E34C88E36504}" type="presParOf" srcId="{EB5B645C-31D3-46E3-97CF-A688E2E09991}" destId="{CFA9534C-A6CD-4D3C-840F-A9F47038A333}" srcOrd="1" destOrd="0" presId="urn:microsoft.com/office/officeart/2005/8/layout/vList2"/>
    <dgm:cxn modelId="{3908C75C-F045-4AA6-AA03-0A801DC9AB14}" type="presParOf" srcId="{EB5B645C-31D3-46E3-97CF-A688E2E09991}" destId="{67AB9B81-8F04-416D-A36A-B32989CCF26F}" srcOrd="2" destOrd="0" presId="urn:microsoft.com/office/officeart/2005/8/layout/vList2"/>
    <dgm:cxn modelId="{3CCF98DB-8A7F-4A7F-95A0-A941485F2B01}" type="presParOf" srcId="{EB5B645C-31D3-46E3-97CF-A688E2E09991}" destId="{B6D1345E-CC4A-4C09-A31F-F48928D7092D}" srcOrd="3" destOrd="0" presId="urn:microsoft.com/office/officeart/2005/8/layout/vList2"/>
    <dgm:cxn modelId="{12980559-DB9E-4D0F-BBAB-D409A6FD14F7}" type="presParOf" srcId="{EB5B645C-31D3-46E3-97CF-A688E2E09991}" destId="{B88A9A30-2DF6-4572-86BE-1DE117095B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002AF-86F5-40B1-B123-1CDB16717CA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FDF8E57-F6E5-4B33-BCE2-F568646AF1C9}">
      <dgm:prSet/>
      <dgm:spPr/>
      <dgm:t>
        <a:bodyPr/>
        <a:lstStyle/>
        <a:p>
          <a:r>
            <a:rPr lang="en-GB" baseline="0" dirty="0"/>
            <a:t>Benzo withdrawal is hard to predict and manage, each person’s experiences are different</a:t>
          </a:r>
          <a:endParaRPr lang="en-GB" dirty="0"/>
        </a:p>
      </dgm:t>
    </dgm:pt>
    <dgm:pt modelId="{0FB68D57-5982-483B-AC68-222B146109D7}" type="parTrans" cxnId="{FA5163E5-5ED9-4C2F-AF77-3AA8A9CDFF60}">
      <dgm:prSet/>
      <dgm:spPr/>
      <dgm:t>
        <a:bodyPr/>
        <a:lstStyle/>
        <a:p>
          <a:endParaRPr lang="en-GB"/>
        </a:p>
      </dgm:t>
    </dgm:pt>
    <dgm:pt modelId="{321E5F83-417B-454A-BDBC-09D3C2C65309}" type="sibTrans" cxnId="{FA5163E5-5ED9-4C2F-AF77-3AA8A9CDFF60}">
      <dgm:prSet/>
      <dgm:spPr/>
      <dgm:t>
        <a:bodyPr/>
        <a:lstStyle/>
        <a:p>
          <a:endParaRPr lang="en-GB"/>
        </a:p>
      </dgm:t>
    </dgm:pt>
    <dgm:pt modelId="{4F2416C3-1A06-4CB1-BE8C-3554F159F970}">
      <dgm:prSet/>
      <dgm:spPr/>
      <dgm:t>
        <a:bodyPr/>
        <a:lstStyle/>
        <a:p>
          <a:r>
            <a:rPr lang="en-GB" baseline="0" dirty="0">
              <a:solidFill>
                <a:srgbClr val="002060"/>
              </a:solidFill>
            </a:rPr>
            <a:t>Adequate time to build therapeutic alliance for engagement and intervention</a:t>
          </a:r>
          <a:endParaRPr lang="en-GB" dirty="0"/>
        </a:p>
      </dgm:t>
    </dgm:pt>
    <dgm:pt modelId="{2A6215F3-EAC9-47DF-B2ED-15A7D4FAE678}" type="parTrans" cxnId="{3FC12351-3E5D-48B0-A8A6-3E896F86214E}">
      <dgm:prSet/>
      <dgm:spPr/>
      <dgm:t>
        <a:bodyPr/>
        <a:lstStyle/>
        <a:p>
          <a:endParaRPr lang="en-GB"/>
        </a:p>
      </dgm:t>
    </dgm:pt>
    <dgm:pt modelId="{0547D881-F204-4351-869C-CC6DA2785440}" type="sibTrans" cxnId="{3FC12351-3E5D-48B0-A8A6-3E896F86214E}">
      <dgm:prSet/>
      <dgm:spPr/>
      <dgm:t>
        <a:bodyPr/>
        <a:lstStyle/>
        <a:p>
          <a:endParaRPr lang="en-GB"/>
        </a:p>
      </dgm:t>
    </dgm:pt>
    <dgm:pt modelId="{65C7FD0F-5BDD-462D-A2D8-C326EC5DFB1A}">
      <dgm:prSet/>
      <dgm:spPr/>
      <dgm:t>
        <a:bodyPr/>
        <a:lstStyle/>
        <a:p>
          <a:r>
            <a:rPr lang="en-GB" baseline="0" dirty="0"/>
            <a:t>Polysubstance Use compounds an already complex situation</a:t>
          </a:r>
          <a:endParaRPr lang="en-GB" dirty="0"/>
        </a:p>
      </dgm:t>
    </dgm:pt>
    <dgm:pt modelId="{60881ACD-D188-496D-ABD7-18923DC635DF}" type="parTrans" cxnId="{A12D1F4C-161F-4CC3-8576-78066376E0C4}">
      <dgm:prSet/>
      <dgm:spPr/>
      <dgm:t>
        <a:bodyPr/>
        <a:lstStyle/>
        <a:p>
          <a:endParaRPr lang="en-GB"/>
        </a:p>
      </dgm:t>
    </dgm:pt>
    <dgm:pt modelId="{543F22C6-E7F7-47A7-A216-5969F3547C0E}" type="sibTrans" cxnId="{A12D1F4C-161F-4CC3-8576-78066376E0C4}">
      <dgm:prSet/>
      <dgm:spPr/>
      <dgm:t>
        <a:bodyPr/>
        <a:lstStyle/>
        <a:p>
          <a:endParaRPr lang="en-GB"/>
        </a:p>
      </dgm:t>
    </dgm:pt>
    <dgm:pt modelId="{9D533C25-FC80-4BA2-9D5F-F25158C81B6B}">
      <dgm:prSet/>
      <dgm:spPr/>
      <dgm:t>
        <a:bodyPr/>
        <a:lstStyle/>
        <a:p>
          <a:endParaRPr lang="en-GB" dirty="0"/>
        </a:p>
      </dgm:t>
    </dgm:pt>
    <dgm:pt modelId="{48CAF668-7293-44F4-87C0-9B7C9BD7B1A8}" type="parTrans" cxnId="{D49505F1-0427-43CA-95AA-25E7BC0EA818}">
      <dgm:prSet/>
      <dgm:spPr/>
      <dgm:t>
        <a:bodyPr/>
        <a:lstStyle/>
        <a:p>
          <a:endParaRPr lang="en-GB"/>
        </a:p>
      </dgm:t>
    </dgm:pt>
    <dgm:pt modelId="{87DB4032-B87F-4B96-8CAF-F229038A1C2B}" type="sibTrans" cxnId="{D49505F1-0427-43CA-95AA-25E7BC0EA818}">
      <dgm:prSet/>
      <dgm:spPr/>
      <dgm:t>
        <a:bodyPr/>
        <a:lstStyle/>
        <a:p>
          <a:endParaRPr lang="en-GB"/>
        </a:p>
      </dgm:t>
    </dgm:pt>
    <dgm:pt modelId="{5ABE698A-3E5D-49B2-A3CE-906161CE3777}">
      <dgm:prSet/>
      <dgm:spPr/>
      <dgm:t>
        <a:bodyPr/>
        <a:lstStyle/>
        <a:p>
          <a:r>
            <a:rPr lang="en-GB" baseline="0" dirty="0"/>
            <a:t>Inpatient solutions work for some, but with care we can manage detox in the community</a:t>
          </a:r>
        </a:p>
      </dgm:t>
    </dgm:pt>
    <dgm:pt modelId="{6A28C6EB-257E-4DCE-9F01-48F711FB9E1C}" type="parTrans" cxnId="{5F4C5ED5-86CC-4C56-9726-912D654822A7}">
      <dgm:prSet/>
      <dgm:spPr/>
      <dgm:t>
        <a:bodyPr/>
        <a:lstStyle/>
        <a:p>
          <a:endParaRPr lang="en-GB"/>
        </a:p>
      </dgm:t>
    </dgm:pt>
    <dgm:pt modelId="{1EF689CE-D79B-443F-A2D8-0C426C6073EE}" type="sibTrans" cxnId="{5F4C5ED5-86CC-4C56-9726-912D654822A7}">
      <dgm:prSet/>
      <dgm:spPr/>
      <dgm:t>
        <a:bodyPr/>
        <a:lstStyle/>
        <a:p>
          <a:endParaRPr lang="en-GB"/>
        </a:p>
      </dgm:t>
    </dgm:pt>
    <dgm:pt modelId="{AF601FE1-3FB4-4576-825F-1E4A1AE39DF7}">
      <dgm:prSet/>
      <dgm:spPr/>
      <dgm:t>
        <a:bodyPr/>
        <a:lstStyle/>
        <a:p>
          <a:endParaRPr lang="en-GB" dirty="0"/>
        </a:p>
      </dgm:t>
    </dgm:pt>
    <dgm:pt modelId="{4E29DEAB-2060-49BC-88F0-ED01DDE58823}" type="parTrans" cxnId="{162D9A09-5991-452C-B3B9-9A909A6B9AC6}">
      <dgm:prSet/>
      <dgm:spPr/>
      <dgm:t>
        <a:bodyPr/>
        <a:lstStyle/>
        <a:p>
          <a:endParaRPr lang="en-GB"/>
        </a:p>
      </dgm:t>
    </dgm:pt>
    <dgm:pt modelId="{4168A81B-E1F3-4757-89BE-6B02BC85A2CD}" type="sibTrans" cxnId="{162D9A09-5991-452C-B3B9-9A909A6B9AC6}">
      <dgm:prSet/>
      <dgm:spPr/>
      <dgm:t>
        <a:bodyPr/>
        <a:lstStyle/>
        <a:p>
          <a:endParaRPr lang="en-GB"/>
        </a:p>
      </dgm:t>
    </dgm:pt>
    <dgm:pt modelId="{3F8873F9-1A5F-4012-B9C5-9D2887745CFF}">
      <dgm:prSet/>
      <dgm:spPr/>
      <dgm:t>
        <a:bodyPr/>
        <a:lstStyle/>
        <a:p>
          <a:r>
            <a:rPr lang="en-GB" baseline="0" dirty="0"/>
            <a:t>Lived experience and hope around the use and / or a future without Benzos is needed</a:t>
          </a:r>
        </a:p>
      </dgm:t>
    </dgm:pt>
    <dgm:pt modelId="{4634D3CF-333B-431B-B3C0-EE086052C349}" type="parTrans" cxnId="{47F7E469-095E-4C2F-A325-D1EA7B92F3A0}">
      <dgm:prSet/>
      <dgm:spPr/>
      <dgm:t>
        <a:bodyPr/>
        <a:lstStyle/>
        <a:p>
          <a:endParaRPr lang="en-GB"/>
        </a:p>
      </dgm:t>
    </dgm:pt>
    <dgm:pt modelId="{3985F40B-B86D-42FE-89A8-ECE6784D815D}" type="sibTrans" cxnId="{47F7E469-095E-4C2F-A325-D1EA7B92F3A0}">
      <dgm:prSet/>
      <dgm:spPr/>
      <dgm:t>
        <a:bodyPr/>
        <a:lstStyle/>
        <a:p>
          <a:endParaRPr lang="en-GB"/>
        </a:p>
      </dgm:t>
    </dgm:pt>
    <dgm:pt modelId="{29C891E8-CBC8-4780-B8B2-30455CED519B}">
      <dgm:prSet/>
      <dgm:spPr/>
      <dgm:t>
        <a:bodyPr/>
        <a:lstStyle/>
        <a:p>
          <a:endParaRPr lang="en-GB" dirty="0"/>
        </a:p>
      </dgm:t>
    </dgm:pt>
    <dgm:pt modelId="{ED4BB1AB-2EC8-4F98-9837-8E4C8FD7D362}" type="parTrans" cxnId="{37EDFA23-AC40-4614-A1A9-E89CDE579EC1}">
      <dgm:prSet/>
      <dgm:spPr/>
      <dgm:t>
        <a:bodyPr/>
        <a:lstStyle/>
        <a:p>
          <a:endParaRPr lang="en-GB"/>
        </a:p>
      </dgm:t>
    </dgm:pt>
    <dgm:pt modelId="{32A25BD7-41C6-4A3E-8606-F4AA65BBC66D}" type="sibTrans" cxnId="{37EDFA23-AC40-4614-A1A9-E89CDE579EC1}">
      <dgm:prSet/>
      <dgm:spPr/>
      <dgm:t>
        <a:bodyPr/>
        <a:lstStyle/>
        <a:p>
          <a:endParaRPr lang="en-GB"/>
        </a:p>
      </dgm:t>
    </dgm:pt>
    <dgm:pt modelId="{9C0B4BD5-1C70-4EEA-A380-821D77C4675B}">
      <dgm:prSet/>
      <dgm:spPr/>
      <dgm:t>
        <a:bodyPr/>
        <a:lstStyle/>
        <a:p>
          <a:endParaRPr lang="en-GB" dirty="0"/>
        </a:p>
      </dgm:t>
    </dgm:pt>
    <dgm:pt modelId="{D7C908CD-9BE1-4C97-BF7F-5FF8A10CB142}" type="parTrans" cxnId="{218F6EB1-5F66-400B-B654-907E4AAD63C3}">
      <dgm:prSet/>
      <dgm:spPr/>
      <dgm:t>
        <a:bodyPr/>
        <a:lstStyle/>
        <a:p>
          <a:endParaRPr lang="en-GB"/>
        </a:p>
      </dgm:t>
    </dgm:pt>
    <dgm:pt modelId="{3845E42D-104E-4F98-B468-6099612DEEE9}" type="sibTrans" cxnId="{218F6EB1-5F66-400B-B654-907E4AAD63C3}">
      <dgm:prSet/>
      <dgm:spPr/>
      <dgm:t>
        <a:bodyPr/>
        <a:lstStyle/>
        <a:p>
          <a:endParaRPr lang="en-GB"/>
        </a:p>
      </dgm:t>
    </dgm:pt>
    <dgm:pt modelId="{B7AD3DD5-0F6C-4D33-A151-19D7F1C0C2A3}">
      <dgm:prSet/>
      <dgm:spPr/>
      <dgm:t>
        <a:bodyPr/>
        <a:lstStyle/>
        <a:p>
          <a:endParaRPr lang="en-GB" dirty="0"/>
        </a:p>
      </dgm:t>
    </dgm:pt>
    <dgm:pt modelId="{C84D231E-35A0-42CD-9EE3-8719742CCF4E}" type="parTrans" cxnId="{C1DBAA75-861D-41D5-8787-E5EF17DEB2D9}">
      <dgm:prSet/>
      <dgm:spPr/>
      <dgm:t>
        <a:bodyPr/>
        <a:lstStyle/>
        <a:p>
          <a:endParaRPr lang="en-GB"/>
        </a:p>
      </dgm:t>
    </dgm:pt>
    <dgm:pt modelId="{DC62CFDA-9EA2-49CA-883B-57AB921DEEEE}" type="sibTrans" cxnId="{C1DBAA75-861D-41D5-8787-E5EF17DEB2D9}">
      <dgm:prSet/>
      <dgm:spPr/>
      <dgm:t>
        <a:bodyPr/>
        <a:lstStyle/>
        <a:p>
          <a:endParaRPr lang="en-GB"/>
        </a:p>
      </dgm:t>
    </dgm:pt>
    <dgm:pt modelId="{26AAFF0E-24D3-453A-9B56-2C3289BBEC8A}">
      <dgm:prSet/>
      <dgm:spPr/>
      <dgm:t>
        <a:bodyPr/>
        <a:lstStyle/>
        <a:p>
          <a:r>
            <a:rPr lang="en-GB" baseline="0" dirty="0">
              <a:solidFill>
                <a:srgbClr val="002060"/>
              </a:solidFill>
            </a:rPr>
            <a:t>Types Benzodiazepines, confirmation tests and quantifying dose used</a:t>
          </a:r>
          <a:endParaRPr lang="en-GB" dirty="0">
            <a:solidFill>
              <a:srgbClr val="002060"/>
            </a:solidFill>
          </a:endParaRPr>
        </a:p>
      </dgm:t>
    </dgm:pt>
    <dgm:pt modelId="{4B4ABB88-A640-4987-96D5-64FFF42CF90D}" type="parTrans" cxnId="{2C40AB07-81E1-4488-842E-4B65C88ED273}">
      <dgm:prSet/>
      <dgm:spPr/>
      <dgm:t>
        <a:bodyPr/>
        <a:lstStyle/>
        <a:p>
          <a:endParaRPr lang="en-GB"/>
        </a:p>
      </dgm:t>
    </dgm:pt>
    <dgm:pt modelId="{582BE39D-3429-452B-BEB1-9E6013ACAA27}" type="sibTrans" cxnId="{2C40AB07-81E1-4488-842E-4B65C88ED273}">
      <dgm:prSet/>
      <dgm:spPr/>
      <dgm:t>
        <a:bodyPr/>
        <a:lstStyle/>
        <a:p>
          <a:endParaRPr lang="en-GB"/>
        </a:p>
      </dgm:t>
    </dgm:pt>
    <dgm:pt modelId="{4D758995-797F-4343-972D-308B56EF1943}">
      <dgm:prSet/>
      <dgm:spPr/>
      <dgm:t>
        <a:bodyPr/>
        <a:lstStyle/>
        <a:p>
          <a:r>
            <a:rPr lang="en-GB" baseline="0" dirty="0">
              <a:solidFill>
                <a:srgbClr val="002060"/>
              </a:solidFill>
            </a:rPr>
            <a:t>Expertise of the workforce on Benzo and Polysubstance use </a:t>
          </a:r>
          <a:endParaRPr lang="en-GB" dirty="0">
            <a:solidFill>
              <a:srgbClr val="002060"/>
            </a:solidFill>
          </a:endParaRPr>
        </a:p>
      </dgm:t>
    </dgm:pt>
    <dgm:pt modelId="{5C2C67BD-9625-401B-9E4D-2016C3BA2D24}" type="parTrans" cxnId="{55D4C0A5-FF90-473A-83DF-0DC01D808631}">
      <dgm:prSet/>
      <dgm:spPr/>
      <dgm:t>
        <a:bodyPr/>
        <a:lstStyle/>
        <a:p>
          <a:endParaRPr lang="en-GB"/>
        </a:p>
      </dgm:t>
    </dgm:pt>
    <dgm:pt modelId="{CAA95921-3CB2-4F18-B6A5-C6D7729ED8D7}" type="sibTrans" cxnId="{55D4C0A5-FF90-473A-83DF-0DC01D808631}">
      <dgm:prSet/>
      <dgm:spPr/>
      <dgm:t>
        <a:bodyPr/>
        <a:lstStyle/>
        <a:p>
          <a:endParaRPr lang="en-GB"/>
        </a:p>
      </dgm:t>
    </dgm:pt>
    <dgm:pt modelId="{5A3E7D81-C019-41D3-A6C4-B8C26BFFB663}">
      <dgm:prSet/>
      <dgm:spPr/>
      <dgm:t>
        <a:bodyPr/>
        <a:lstStyle/>
        <a:p>
          <a:r>
            <a:rPr lang="en-GB" baseline="0" dirty="0">
              <a:solidFill>
                <a:srgbClr val="002060"/>
              </a:solidFill>
            </a:rPr>
            <a:t>Research into different cohorts of people  – evidence based practice e.g. Prescribing options</a:t>
          </a:r>
          <a:endParaRPr lang="en-GB" dirty="0">
            <a:solidFill>
              <a:srgbClr val="002060"/>
            </a:solidFill>
          </a:endParaRPr>
        </a:p>
      </dgm:t>
    </dgm:pt>
    <dgm:pt modelId="{3A3A5635-AAFD-4BF4-94A0-BF8D833103D2}" type="parTrans" cxnId="{FED1ECFD-D9CB-49E4-879E-1E0473B3732E}">
      <dgm:prSet/>
      <dgm:spPr/>
      <dgm:t>
        <a:bodyPr/>
        <a:lstStyle/>
        <a:p>
          <a:endParaRPr lang="en-GB"/>
        </a:p>
      </dgm:t>
    </dgm:pt>
    <dgm:pt modelId="{8C844F8E-7AA2-4E63-8886-5171328BCA44}" type="sibTrans" cxnId="{FED1ECFD-D9CB-49E4-879E-1E0473B3732E}">
      <dgm:prSet/>
      <dgm:spPr/>
      <dgm:t>
        <a:bodyPr/>
        <a:lstStyle/>
        <a:p>
          <a:endParaRPr lang="en-GB"/>
        </a:p>
      </dgm:t>
    </dgm:pt>
    <dgm:pt modelId="{C9F88727-26DC-4A5A-A281-62B4E5D6D992}" type="pres">
      <dgm:prSet presAssocID="{539002AF-86F5-40B1-B123-1CDB16717CA3}" presName="linear" presStyleCnt="0">
        <dgm:presLayoutVars>
          <dgm:animLvl val="lvl"/>
          <dgm:resizeHandles val="exact"/>
        </dgm:presLayoutVars>
      </dgm:prSet>
      <dgm:spPr/>
    </dgm:pt>
    <dgm:pt modelId="{3954761C-DD1F-45A7-B235-B8B18E1708EB}" type="pres">
      <dgm:prSet presAssocID="{4FDF8E57-F6E5-4B33-BCE2-F568646AF1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EB3409-8950-4706-AE58-A3CE9AD4F23A}" type="pres">
      <dgm:prSet presAssocID="{4FDF8E57-F6E5-4B33-BCE2-F568646AF1C9}" presName="childText" presStyleLbl="revTx" presStyleIdx="0" presStyleCnt="3">
        <dgm:presLayoutVars>
          <dgm:bulletEnabled val="1"/>
        </dgm:presLayoutVars>
      </dgm:prSet>
      <dgm:spPr/>
    </dgm:pt>
    <dgm:pt modelId="{FD8EFD29-A64B-471C-A9DC-A027715301AE}" type="pres">
      <dgm:prSet presAssocID="{65C7FD0F-5BDD-462D-A2D8-C326EC5DFB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6014A5-EE82-4518-9920-0CF4928FDCDB}" type="pres">
      <dgm:prSet presAssocID="{65C7FD0F-5BDD-462D-A2D8-C326EC5DFB1A}" presName="childText" presStyleLbl="revTx" presStyleIdx="1" presStyleCnt="3">
        <dgm:presLayoutVars>
          <dgm:bulletEnabled val="1"/>
        </dgm:presLayoutVars>
      </dgm:prSet>
      <dgm:spPr/>
    </dgm:pt>
    <dgm:pt modelId="{4125AD31-332F-49D3-93B0-65CDCFFD42A0}" type="pres">
      <dgm:prSet presAssocID="{5ABE698A-3E5D-49B2-A3CE-906161CE37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DE12CA-F5C4-44DF-ADFB-D475EC7978FF}" type="pres">
      <dgm:prSet presAssocID="{5ABE698A-3E5D-49B2-A3CE-906161CE3777}" presName="childText" presStyleLbl="revTx" presStyleIdx="2" presStyleCnt="3">
        <dgm:presLayoutVars>
          <dgm:bulletEnabled val="1"/>
        </dgm:presLayoutVars>
      </dgm:prSet>
      <dgm:spPr/>
    </dgm:pt>
    <dgm:pt modelId="{CBA91C1E-2D04-43B1-BDB4-CE600BBBE88C}" type="pres">
      <dgm:prSet presAssocID="{3F8873F9-1A5F-4012-B9C5-9D2887745C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40AB07-81E1-4488-842E-4B65C88ED273}" srcId="{65C7FD0F-5BDD-462D-A2D8-C326EC5DFB1A}" destId="{26AAFF0E-24D3-453A-9B56-2C3289BBEC8A}" srcOrd="1" destOrd="0" parTransId="{4B4ABB88-A640-4987-96D5-64FFF42CF90D}" sibTransId="{582BE39D-3429-452B-BEB1-9E6013ACAA27}"/>
    <dgm:cxn modelId="{162D9A09-5991-452C-B3B9-9A909A6B9AC6}" srcId="{5ABE698A-3E5D-49B2-A3CE-906161CE3777}" destId="{AF601FE1-3FB4-4576-825F-1E4A1AE39DF7}" srcOrd="0" destOrd="0" parTransId="{4E29DEAB-2060-49BC-88F0-ED01DDE58823}" sibTransId="{4168A81B-E1F3-4757-89BE-6B02BC85A2CD}"/>
    <dgm:cxn modelId="{04C75511-492A-4F56-902B-7871DA2C46B3}" type="presOf" srcId="{AF601FE1-3FB4-4576-825F-1E4A1AE39DF7}" destId="{CDDE12CA-F5C4-44DF-ADFB-D475EC7978FF}" srcOrd="0" destOrd="0" presId="urn:microsoft.com/office/officeart/2005/8/layout/vList2"/>
    <dgm:cxn modelId="{CDB52317-0DDC-45C1-8E66-CD24039F141C}" type="presOf" srcId="{B7AD3DD5-0F6C-4D33-A151-19D7F1C0C2A3}" destId="{136014A5-EE82-4518-9920-0CF4928FDCDB}" srcOrd="0" destOrd="3" presId="urn:microsoft.com/office/officeart/2005/8/layout/vList2"/>
    <dgm:cxn modelId="{193FC617-4838-4ABA-887C-C60EA497EA69}" type="presOf" srcId="{9C0B4BD5-1C70-4EEA-A380-821D77C4675B}" destId="{CDDE12CA-F5C4-44DF-ADFB-D475EC7978FF}" srcOrd="0" destOrd="1" presId="urn:microsoft.com/office/officeart/2005/8/layout/vList2"/>
    <dgm:cxn modelId="{0D65ED1D-F82C-4534-ADD9-21FF49D26A2C}" type="presOf" srcId="{9D533C25-FC80-4BA2-9D5F-F25158C81B6B}" destId="{136014A5-EE82-4518-9920-0CF4928FDCDB}" srcOrd="0" destOrd="0" presId="urn:microsoft.com/office/officeart/2005/8/layout/vList2"/>
    <dgm:cxn modelId="{37EDFA23-AC40-4614-A1A9-E89CDE579EC1}" srcId="{4FDF8E57-F6E5-4B33-BCE2-F568646AF1C9}" destId="{29C891E8-CBC8-4780-B8B2-30455CED519B}" srcOrd="2" destOrd="0" parTransId="{ED4BB1AB-2EC8-4F98-9837-8E4C8FD7D362}" sibTransId="{32A25BD7-41C6-4A3E-8606-F4AA65BBC66D}"/>
    <dgm:cxn modelId="{077E9832-0554-4209-ABDD-D8F5C6F51387}" type="presOf" srcId="{4F2416C3-1A06-4CB1-BE8C-3554F159F970}" destId="{53EB3409-8950-4706-AE58-A3CE9AD4F23A}" srcOrd="0" destOrd="0" presId="urn:microsoft.com/office/officeart/2005/8/layout/vList2"/>
    <dgm:cxn modelId="{47F7E469-095E-4C2F-A325-D1EA7B92F3A0}" srcId="{539002AF-86F5-40B1-B123-1CDB16717CA3}" destId="{3F8873F9-1A5F-4012-B9C5-9D2887745CFF}" srcOrd="3" destOrd="0" parTransId="{4634D3CF-333B-431B-B3C0-EE086052C349}" sibTransId="{3985F40B-B86D-42FE-89A8-ECE6784D815D}"/>
    <dgm:cxn modelId="{A12D1F4C-161F-4CC3-8576-78066376E0C4}" srcId="{539002AF-86F5-40B1-B123-1CDB16717CA3}" destId="{65C7FD0F-5BDD-462D-A2D8-C326EC5DFB1A}" srcOrd="1" destOrd="0" parTransId="{60881ACD-D188-496D-ABD7-18923DC635DF}" sibTransId="{543F22C6-E7F7-47A7-A216-5969F3547C0E}"/>
    <dgm:cxn modelId="{7FCEBA6E-4918-48DD-8033-F70A2F0EF07A}" type="presOf" srcId="{4D758995-797F-4343-972D-308B56EF1943}" destId="{136014A5-EE82-4518-9920-0CF4928FDCDB}" srcOrd="0" destOrd="2" presId="urn:microsoft.com/office/officeart/2005/8/layout/vList2"/>
    <dgm:cxn modelId="{3FC12351-3E5D-48B0-A8A6-3E896F86214E}" srcId="{4FDF8E57-F6E5-4B33-BCE2-F568646AF1C9}" destId="{4F2416C3-1A06-4CB1-BE8C-3554F159F970}" srcOrd="0" destOrd="0" parTransId="{2A6215F3-EAC9-47DF-B2ED-15A7D4FAE678}" sibTransId="{0547D881-F204-4351-869C-CC6DA2785440}"/>
    <dgm:cxn modelId="{C1DBAA75-861D-41D5-8787-E5EF17DEB2D9}" srcId="{65C7FD0F-5BDD-462D-A2D8-C326EC5DFB1A}" destId="{B7AD3DD5-0F6C-4D33-A151-19D7F1C0C2A3}" srcOrd="3" destOrd="0" parTransId="{C84D231E-35A0-42CD-9EE3-8719742CCF4E}" sibTransId="{DC62CFDA-9EA2-49CA-883B-57AB921DEEEE}"/>
    <dgm:cxn modelId="{21596981-8FC3-4410-B116-F1CFC454D803}" type="presOf" srcId="{4FDF8E57-F6E5-4B33-BCE2-F568646AF1C9}" destId="{3954761C-DD1F-45A7-B235-B8B18E1708EB}" srcOrd="0" destOrd="0" presId="urn:microsoft.com/office/officeart/2005/8/layout/vList2"/>
    <dgm:cxn modelId="{2930108B-D691-4D02-A542-9FFFD6497D2F}" type="presOf" srcId="{29C891E8-CBC8-4780-B8B2-30455CED519B}" destId="{53EB3409-8950-4706-AE58-A3CE9AD4F23A}" srcOrd="0" destOrd="2" presId="urn:microsoft.com/office/officeart/2005/8/layout/vList2"/>
    <dgm:cxn modelId="{8DD66C9F-3194-44D7-B82C-7145EC73D1F5}" type="presOf" srcId="{539002AF-86F5-40B1-B123-1CDB16717CA3}" destId="{C9F88727-26DC-4A5A-A281-62B4E5D6D992}" srcOrd="0" destOrd="0" presId="urn:microsoft.com/office/officeart/2005/8/layout/vList2"/>
    <dgm:cxn modelId="{55D4C0A5-FF90-473A-83DF-0DC01D808631}" srcId="{65C7FD0F-5BDD-462D-A2D8-C326EC5DFB1A}" destId="{4D758995-797F-4343-972D-308B56EF1943}" srcOrd="2" destOrd="0" parTransId="{5C2C67BD-9625-401B-9E4D-2016C3BA2D24}" sibTransId="{CAA95921-3CB2-4F18-B6A5-C6D7729ED8D7}"/>
    <dgm:cxn modelId="{A71E8CAE-5FF7-49AD-B433-40544805F740}" type="presOf" srcId="{5A3E7D81-C019-41D3-A6C4-B8C26BFFB663}" destId="{53EB3409-8950-4706-AE58-A3CE9AD4F23A}" srcOrd="0" destOrd="1" presId="urn:microsoft.com/office/officeart/2005/8/layout/vList2"/>
    <dgm:cxn modelId="{218F6EB1-5F66-400B-B654-907E4AAD63C3}" srcId="{5ABE698A-3E5D-49B2-A3CE-906161CE3777}" destId="{9C0B4BD5-1C70-4EEA-A380-821D77C4675B}" srcOrd="1" destOrd="0" parTransId="{D7C908CD-9BE1-4C97-BF7F-5FF8A10CB142}" sibTransId="{3845E42D-104E-4F98-B468-6099612DEEE9}"/>
    <dgm:cxn modelId="{EE5814B3-D47F-432D-8384-F1AB21CFDCDC}" type="presOf" srcId="{5ABE698A-3E5D-49B2-A3CE-906161CE3777}" destId="{4125AD31-332F-49D3-93B0-65CDCFFD42A0}" srcOrd="0" destOrd="0" presId="urn:microsoft.com/office/officeart/2005/8/layout/vList2"/>
    <dgm:cxn modelId="{BE9BA3CB-ED96-495E-9D24-930250CA5837}" type="presOf" srcId="{65C7FD0F-5BDD-462D-A2D8-C326EC5DFB1A}" destId="{FD8EFD29-A64B-471C-A9DC-A027715301AE}" srcOrd="0" destOrd="0" presId="urn:microsoft.com/office/officeart/2005/8/layout/vList2"/>
    <dgm:cxn modelId="{5F4C5ED5-86CC-4C56-9726-912D654822A7}" srcId="{539002AF-86F5-40B1-B123-1CDB16717CA3}" destId="{5ABE698A-3E5D-49B2-A3CE-906161CE3777}" srcOrd="2" destOrd="0" parTransId="{6A28C6EB-257E-4DCE-9F01-48F711FB9E1C}" sibTransId="{1EF689CE-D79B-443F-A2D8-0C426C6073EE}"/>
    <dgm:cxn modelId="{FA5163E5-5ED9-4C2F-AF77-3AA8A9CDFF60}" srcId="{539002AF-86F5-40B1-B123-1CDB16717CA3}" destId="{4FDF8E57-F6E5-4B33-BCE2-F568646AF1C9}" srcOrd="0" destOrd="0" parTransId="{0FB68D57-5982-483B-AC68-222B146109D7}" sibTransId="{321E5F83-417B-454A-BDBC-09D3C2C65309}"/>
    <dgm:cxn modelId="{B11A29ED-BF2A-4083-A5EA-6FF57981993D}" type="presOf" srcId="{26AAFF0E-24D3-453A-9B56-2C3289BBEC8A}" destId="{136014A5-EE82-4518-9920-0CF4928FDCDB}" srcOrd="0" destOrd="1" presId="urn:microsoft.com/office/officeart/2005/8/layout/vList2"/>
    <dgm:cxn modelId="{D49505F1-0427-43CA-95AA-25E7BC0EA818}" srcId="{65C7FD0F-5BDD-462D-A2D8-C326EC5DFB1A}" destId="{9D533C25-FC80-4BA2-9D5F-F25158C81B6B}" srcOrd="0" destOrd="0" parTransId="{48CAF668-7293-44F4-87C0-9B7C9BD7B1A8}" sibTransId="{87DB4032-B87F-4B96-8CAF-F229038A1C2B}"/>
    <dgm:cxn modelId="{AF66C7F3-C11C-414B-888B-841B0372A741}" type="presOf" srcId="{3F8873F9-1A5F-4012-B9C5-9D2887745CFF}" destId="{CBA91C1E-2D04-43B1-BDB4-CE600BBBE88C}" srcOrd="0" destOrd="0" presId="urn:microsoft.com/office/officeart/2005/8/layout/vList2"/>
    <dgm:cxn modelId="{FED1ECFD-D9CB-49E4-879E-1E0473B3732E}" srcId="{4FDF8E57-F6E5-4B33-BCE2-F568646AF1C9}" destId="{5A3E7D81-C019-41D3-A6C4-B8C26BFFB663}" srcOrd="1" destOrd="0" parTransId="{3A3A5635-AAFD-4BF4-94A0-BF8D833103D2}" sibTransId="{8C844F8E-7AA2-4E63-8886-5171328BCA44}"/>
    <dgm:cxn modelId="{CD8CBC41-B2D9-4EB3-AD53-197A10536394}" type="presParOf" srcId="{C9F88727-26DC-4A5A-A281-62B4E5D6D992}" destId="{3954761C-DD1F-45A7-B235-B8B18E1708EB}" srcOrd="0" destOrd="0" presId="urn:microsoft.com/office/officeart/2005/8/layout/vList2"/>
    <dgm:cxn modelId="{CD518E68-79CB-4B05-BC34-EA515F8ABD2A}" type="presParOf" srcId="{C9F88727-26DC-4A5A-A281-62B4E5D6D992}" destId="{53EB3409-8950-4706-AE58-A3CE9AD4F23A}" srcOrd="1" destOrd="0" presId="urn:microsoft.com/office/officeart/2005/8/layout/vList2"/>
    <dgm:cxn modelId="{95B5F99B-B6B7-46CB-9BD3-DFE9BD95D3EB}" type="presParOf" srcId="{C9F88727-26DC-4A5A-A281-62B4E5D6D992}" destId="{FD8EFD29-A64B-471C-A9DC-A027715301AE}" srcOrd="2" destOrd="0" presId="urn:microsoft.com/office/officeart/2005/8/layout/vList2"/>
    <dgm:cxn modelId="{C5FACB9A-AE7A-40C6-897D-0B99303C2C4A}" type="presParOf" srcId="{C9F88727-26DC-4A5A-A281-62B4E5D6D992}" destId="{136014A5-EE82-4518-9920-0CF4928FDCDB}" srcOrd="3" destOrd="0" presId="urn:microsoft.com/office/officeart/2005/8/layout/vList2"/>
    <dgm:cxn modelId="{B73EF220-9A15-4C0C-B843-CA083385A79A}" type="presParOf" srcId="{C9F88727-26DC-4A5A-A281-62B4E5D6D992}" destId="{4125AD31-332F-49D3-93B0-65CDCFFD42A0}" srcOrd="4" destOrd="0" presId="urn:microsoft.com/office/officeart/2005/8/layout/vList2"/>
    <dgm:cxn modelId="{1D8EB07B-06B4-4944-BD38-5DB21B080350}" type="presParOf" srcId="{C9F88727-26DC-4A5A-A281-62B4E5D6D992}" destId="{CDDE12CA-F5C4-44DF-ADFB-D475EC7978FF}" srcOrd="5" destOrd="0" presId="urn:microsoft.com/office/officeart/2005/8/layout/vList2"/>
    <dgm:cxn modelId="{BE4683A8-983D-45FF-92BD-1613F044818F}" type="presParOf" srcId="{C9F88727-26DC-4A5A-A281-62B4E5D6D992}" destId="{CBA91C1E-2D04-43B1-BDB4-CE600BBBE8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CE54D4-CFFE-4D86-85AC-5E09BF61B94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96948E1A-DDF9-4128-ABC0-3D4E4D23D370}">
      <dgm:prSet/>
      <dgm:spPr/>
      <dgm:t>
        <a:bodyPr/>
        <a:lstStyle/>
        <a:p>
          <a:r>
            <a:rPr lang="en-GB" baseline="0"/>
            <a:t>Review specific training needs re Benzodiazepine and Polysubstance use</a:t>
          </a:r>
          <a:endParaRPr lang="en-GB"/>
        </a:p>
      </dgm:t>
    </dgm:pt>
    <dgm:pt modelId="{5A728311-2E62-45E5-A885-19015E5B0394}" type="parTrans" cxnId="{CA4C3936-32EA-4D2C-8ED3-77AD4DDD080A}">
      <dgm:prSet/>
      <dgm:spPr/>
      <dgm:t>
        <a:bodyPr/>
        <a:lstStyle/>
        <a:p>
          <a:endParaRPr lang="en-GB"/>
        </a:p>
      </dgm:t>
    </dgm:pt>
    <dgm:pt modelId="{78AE6D2A-C57A-4DEC-AAB5-0A4B5A4E9963}" type="sibTrans" cxnId="{CA4C3936-32EA-4D2C-8ED3-77AD4DDD080A}">
      <dgm:prSet/>
      <dgm:spPr/>
      <dgm:t>
        <a:bodyPr/>
        <a:lstStyle/>
        <a:p>
          <a:endParaRPr lang="en-GB"/>
        </a:p>
      </dgm:t>
    </dgm:pt>
    <dgm:pt modelId="{25C9F153-A9AD-472B-984E-00F8DDD48980}">
      <dgm:prSet/>
      <dgm:spPr/>
      <dgm:t>
        <a:bodyPr/>
        <a:lstStyle/>
        <a:p>
          <a:r>
            <a:rPr lang="en-GB" baseline="0"/>
            <a:t>Interventions for  specific  Benzodiazepine PSI or Group work</a:t>
          </a:r>
          <a:endParaRPr lang="en-GB"/>
        </a:p>
      </dgm:t>
    </dgm:pt>
    <dgm:pt modelId="{F2F41504-0134-4CA8-8359-6B00CEA4D569}" type="parTrans" cxnId="{545C799C-65BE-463A-BA05-65B3C72DCB72}">
      <dgm:prSet/>
      <dgm:spPr/>
      <dgm:t>
        <a:bodyPr/>
        <a:lstStyle/>
        <a:p>
          <a:endParaRPr lang="en-GB"/>
        </a:p>
      </dgm:t>
    </dgm:pt>
    <dgm:pt modelId="{87F2AC30-19D6-4923-AE8D-504B1C60F4D4}" type="sibTrans" cxnId="{545C799C-65BE-463A-BA05-65B3C72DCB72}">
      <dgm:prSet/>
      <dgm:spPr/>
      <dgm:t>
        <a:bodyPr/>
        <a:lstStyle/>
        <a:p>
          <a:endParaRPr lang="en-GB"/>
        </a:p>
      </dgm:t>
    </dgm:pt>
    <dgm:pt modelId="{CB075F02-5180-4D95-883E-A0A3D866AC1D}">
      <dgm:prSet/>
      <dgm:spPr/>
      <dgm:t>
        <a:bodyPr/>
        <a:lstStyle/>
        <a:p>
          <a:r>
            <a:rPr lang="en-GB" baseline="0"/>
            <a:t>Coroners/ Police testing of Benzo linked with Local and National Intelligence re illicit availability and type.  E.g. Amnesty box linked with Drug Checking</a:t>
          </a:r>
          <a:endParaRPr lang="en-GB"/>
        </a:p>
      </dgm:t>
    </dgm:pt>
    <dgm:pt modelId="{9961804F-FEAD-4ACD-8466-263147E8E267}" type="parTrans" cxnId="{078EE2A5-C49A-4EFE-B584-50FED35FD374}">
      <dgm:prSet/>
      <dgm:spPr/>
      <dgm:t>
        <a:bodyPr/>
        <a:lstStyle/>
        <a:p>
          <a:endParaRPr lang="en-GB"/>
        </a:p>
      </dgm:t>
    </dgm:pt>
    <dgm:pt modelId="{1498DB15-58BD-4B8E-8C02-3F5012867D09}" type="sibTrans" cxnId="{078EE2A5-C49A-4EFE-B584-50FED35FD374}">
      <dgm:prSet/>
      <dgm:spPr/>
      <dgm:t>
        <a:bodyPr/>
        <a:lstStyle/>
        <a:p>
          <a:endParaRPr lang="en-GB"/>
        </a:p>
      </dgm:t>
    </dgm:pt>
    <dgm:pt modelId="{BE66B5F6-E387-4C76-A805-E43F5D2976A9}">
      <dgm:prSet/>
      <dgm:spPr/>
      <dgm:t>
        <a:bodyPr/>
        <a:lstStyle/>
        <a:p>
          <a:r>
            <a:rPr lang="en-GB" baseline="0"/>
            <a:t>Reversal medication – future formulation changes to support community delivery</a:t>
          </a:r>
          <a:endParaRPr lang="en-GB"/>
        </a:p>
      </dgm:t>
    </dgm:pt>
    <dgm:pt modelId="{ADA8C272-7C80-49C0-B4B7-175C8D505DAC}" type="parTrans" cxnId="{88F8E7B7-4FB1-4FF7-AEFA-67E1B2584279}">
      <dgm:prSet/>
      <dgm:spPr/>
      <dgm:t>
        <a:bodyPr/>
        <a:lstStyle/>
        <a:p>
          <a:endParaRPr lang="en-GB"/>
        </a:p>
      </dgm:t>
    </dgm:pt>
    <dgm:pt modelId="{067B4387-C9E8-4723-A6E3-9D512B254994}" type="sibTrans" cxnId="{88F8E7B7-4FB1-4FF7-AEFA-67E1B2584279}">
      <dgm:prSet/>
      <dgm:spPr/>
      <dgm:t>
        <a:bodyPr/>
        <a:lstStyle/>
        <a:p>
          <a:endParaRPr lang="en-GB"/>
        </a:p>
      </dgm:t>
    </dgm:pt>
    <dgm:pt modelId="{F36ECEA7-6279-4591-9863-817C6E2DDA99}">
      <dgm:prSet/>
      <dgm:spPr/>
      <dgm:t>
        <a:bodyPr/>
        <a:lstStyle/>
        <a:p>
          <a:r>
            <a:rPr lang="en-GB" baseline="0" dirty="0"/>
            <a:t>Lived Experience, specific Benzo “champions” in the community. Film </a:t>
          </a:r>
          <a:r>
            <a:rPr lang="en-GB" baseline="0"/>
            <a:t>and the arts.</a:t>
          </a:r>
          <a:endParaRPr lang="en-GB"/>
        </a:p>
      </dgm:t>
    </dgm:pt>
    <dgm:pt modelId="{A922AAEC-EE6B-4308-A076-E72618C00D0E}" type="parTrans" cxnId="{FFF1F9B5-3B11-4E94-AAC0-435193C99A32}">
      <dgm:prSet/>
      <dgm:spPr/>
      <dgm:t>
        <a:bodyPr/>
        <a:lstStyle/>
        <a:p>
          <a:endParaRPr lang="en-GB"/>
        </a:p>
      </dgm:t>
    </dgm:pt>
    <dgm:pt modelId="{0D8F95B3-53FD-4C41-910E-960C681A726D}" type="sibTrans" cxnId="{FFF1F9B5-3B11-4E94-AAC0-435193C99A32}">
      <dgm:prSet/>
      <dgm:spPr/>
      <dgm:t>
        <a:bodyPr/>
        <a:lstStyle/>
        <a:p>
          <a:endParaRPr lang="en-GB"/>
        </a:p>
      </dgm:t>
    </dgm:pt>
    <dgm:pt modelId="{929D4505-C3BE-4FD6-8335-DB95EF9DB52C}" type="pres">
      <dgm:prSet presAssocID="{EBCE54D4-CFFE-4D86-85AC-5E09BF61B94D}" presName="linear" presStyleCnt="0">
        <dgm:presLayoutVars>
          <dgm:animLvl val="lvl"/>
          <dgm:resizeHandles val="exact"/>
        </dgm:presLayoutVars>
      </dgm:prSet>
      <dgm:spPr/>
    </dgm:pt>
    <dgm:pt modelId="{F49721D2-7754-41EE-AC2E-78515BA62885}" type="pres">
      <dgm:prSet presAssocID="{96948E1A-DDF9-4128-ABC0-3D4E4D23D37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AEDD87D-C431-4073-B54A-303D8E47A405}" type="pres">
      <dgm:prSet presAssocID="{78AE6D2A-C57A-4DEC-AAB5-0A4B5A4E9963}" presName="spacer" presStyleCnt="0"/>
      <dgm:spPr/>
    </dgm:pt>
    <dgm:pt modelId="{9B5A875D-5FD2-4997-9210-093EAC1BC3A9}" type="pres">
      <dgm:prSet presAssocID="{25C9F153-A9AD-472B-984E-00F8DDD489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F6DD21-FA52-4640-B7B7-F24DA48C661F}" type="pres">
      <dgm:prSet presAssocID="{87F2AC30-19D6-4923-AE8D-504B1C60F4D4}" presName="spacer" presStyleCnt="0"/>
      <dgm:spPr/>
    </dgm:pt>
    <dgm:pt modelId="{704F6678-5E76-4199-9B75-29BA1CEB1D73}" type="pres">
      <dgm:prSet presAssocID="{CB075F02-5180-4D95-883E-A0A3D866AC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1C2F87-578D-4B92-A2E0-2D7B4CE4BEBE}" type="pres">
      <dgm:prSet presAssocID="{1498DB15-58BD-4B8E-8C02-3F5012867D09}" presName="spacer" presStyleCnt="0"/>
      <dgm:spPr/>
    </dgm:pt>
    <dgm:pt modelId="{49544A6C-C684-42D1-A97B-E74A7115BB92}" type="pres">
      <dgm:prSet presAssocID="{BE66B5F6-E387-4C76-A805-E43F5D2976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D1DE21-9851-4B40-A9CF-1AC569EBED34}" type="pres">
      <dgm:prSet presAssocID="{067B4387-C9E8-4723-A6E3-9D512B254994}" presName="spacer" presStyleCnt="0"/>
      <dgm:spPr/>
    </dgm:pt>
    <dgm:pt modelId="{96CF2ADC-B778-4F16-90A5-3506B0D76867}" type="pres">
      <dgm:prSet presAssocID="{F36ECEA7-6279-4591-9863-817C6E2DDA9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6BD0025-165F-4BBA-A718-2148C9855F59}" type="presOf" srcId="{F36ECEA7-6279-4591-9863-817C6E2DDA99}" destId="{96CF2ADC-B778-4F16-90A5-3506B0D76867}" srcOrd="0" destOrd="0" presId="urn:microsoft.com/office/officeart/2005/8/layout/vList2"/>
    <dgm:cxn modelId="{0A90B326-039A-43F1-B024-4A06BD29C9A4}" type="presOf" srcId="{25C9F153-A9AD-472B-984E-00F8DDD48980}" destId="{9B5A875D-5FD2-4997-9210-093EAC1BC3A9}" srcOrd="0" destOrd="0" presId="urn:microsoft.com/office/officeart/2005/8/layout/vList2"/>
    <dgm:cxn modelId="{CA4C3936-32EA-4D2C-8ED3-77AD4DDD080A}" srcId="{EBCE54D4-CFFE-4D86-85AC-5E09BF61B94D}" destId="{96948E1A-DDF9-4128-ABC0-3D4E4D23D370}" srcOrd="0" destOrd="0" parTransId="{5A728311-2E62-45E5-A885-19015E5B0394}" sibTransId="{78AE6D2A-C57A-4DEC-AAB5-0A4B5A4E9963}"/>
    <dgm:cxn modelId="{545C799C-65BE-463A-BA05-65B3C72DCB72}" srcId="{EBCE54D4-CFFE-4D86-85AC-5E09BF61B94D}" destId="{25C9F153-A9AD-472B-984E-00F8DDD48980}" srcOrd="1" destOrd="0" parTransId="{F2F41504-0134-4CA8-8359-6B00CEA4D569}" sibTransId="{87F2AC30-19D6-4923-AE8D-504B1C60F4D4}"/>
    <dgm:cxn modelId="{078EE2A5-C49A-4EFE-B584-50FED35FD374}" srcId="{EBCE54D4-CFFE-4D86-85AC-5E09BF61B94D}" destId="{CB075F02-5180-4D95-883E-A0A3D866AC1D}" srcOrd="2" destOrd="0" parTransId="{9961804F-FEAD-4ACD-8466-263147E8E267}" sibTransId="{1498DB15-58BD-4B8E-8C02-3F5012867D09}"/>
    <dgm:cxn modelId="{FFF1F9B5-3B11-4E94-AAC0-435193C99A32}" srcId="{EBCE54D4-CFFE-4D86-85AC-5E09BF61B94D}" destId="{F36ECEA7-6279-4591-9863-817C6E2DDA99}" srcOrd="4" destOrd="0" parTransId="{A922AAEC-EE6B-4308-A076-E72618C00D0E}" sibTransId="{0D8F95B3-53FD-4C41-910E-960C681A726D}"/>
    <dgm:cxn modelId="{88F8E7B7-4FB1-4FF7-AEFA-67E1B2584279}" srcId="{EBCE54D4-CFFE-4D86-85AC-5E09BF61B94D}" destId="{BE66B5F6-E387-4C76-A805-E43F5D2976A9}" srcOrd="3" destOrd="0" parTransId="{ADA8C272-7C80-49C0-B4B7-175C8D505DAC}" sibTransId="{067B4387-C9E8-4723-A6E3-9D512B254994}"/>
    <dgm:cxn modelId="{92E09ABD-A191-4AC1-9E91-AFD1DEF9AA35}" type="presOf" srcId="{EBCE54D4-CFFE-4D86-85AC-5E09BF61B94D}" destId="{929D4505-C3BE-4FD6-8335-DB95EF9DB52C}" srcOrd="0" destOrd="0" presId="urn:microsoft.com/office/officeart/2005/8/layout/vList2"/>
    <dgm:cxn modelId="{49BF57C2-2A6C-4EBA-8EAF-1D57FD63A04B}" type="presOf" srcId="{96948E1A-DDF9-4128-ABC0-3D4E4D23D370}" destId="{F49721D2-7754-41EE-AC2E-78515BA62885}" srcOrd="0" destOrd="0" presId="urn:microsoft.com/office/officeart/2005/8/layout/vList2"/>
    <dgm:cxn modelId="{E5962CCB-8B2E-4245-A39B-2CB7E6CEDCFE}" type="presOf" srcId="{CB075F02-5180-4D95-883E-A0A3D866AC1D}" destId="{704F6678-5E76-4199-9B75-29BA1CEB1D73}" srcOrd="0" destOrd="0" presId="urn:microsoft.com/office/officeart/2005/8/layout/vList2"/>
    <dgm:cxn modelId="{439E66E5-ED65-4ACD-8DEA-68EA73F776FA}" type="presOf" srcId="{BE66B5F6-E387-4C76-A805-E43F5D2976A9}" destId="{49544A6C-C684-42D1-A97B-E74A7115BB92}" srcOrd="0" destOrd="0" presId="urn:microsoft.com/office/officeart/2005/8/layout/vList2"/>
    <dgm:cxn modelId="{D2C3B5E1-8278-42A8-8D03-AC94D3D145C7}" type="presParOf" srcId="{929D4505-C3BE-4FD6-8335-DB95EF9DB52C}" destId="{F49721D2-7754-41EE-AC2E-78515BA62885}" srcOrd="0" destOrd="0" presId="urn:microsoft.com/office/officeart/2005/8/layout/vList2"/>
    <dgm:cxn modelId="{024D16FA-B986-497D-B435-00DD877618B6}" type="presParOf" srcId="{929D4505-C3BE-4FD6-8335-DB95EF9DB52C}" destId="{8AEDD87D-C431-4073-B54A-303D8E47A405}" srcOrd="1" destOrd="0" presId="urn:microsoft.com/office/officeart/2005/8/layout/vList2"/>
    <dgm:cxn modelId="{4E345DE4-CB24-46F3-9A7C-A97AAB5368ED}" type="presParOf" srcId="{929D4505-C3BE-4FD6-8335-DB95EF9DB52C}" destId="{9B5A875D-5FD2-4997-9210-093EAC1BC3A9}" srcOrd="2" destOrd="0" presId="urn:microsoft.com/office/officeart/2005/8/layout/vList2"/>
    <dgm:cxn modelId="{0CAD7C79-0F91-4B6B-B9AE-9D9CE064E90F}" type="presParOf" srcId="{929D4505-C3BE-4FD6-8335-DB95EF9DB52C}" destId="{C7F6DD21-FA52-4640-B7B7-F24DA48C661F}" srcOrd="3" destOrd="0" presId="urn:microsoft.com/office/officeart/2005/8/layout/vList2"/>
    <dgm:cxn modelId="{0E734D0C-5ABC-4B40-9FE4-43B7C23A842D}" type="presParOf" srcId="{929D4505-C3BE-4FD6-8335-DB95EF9DB52C}" destId="{704F6678-5E76-4199-9B75-29BA1CEB1D73}" srcOrd="4" destOrd="0" presId="urn:microsoft.com/office/officeart/2005/8/layout/vList2"/>
    <dgm:cxn modelId="{87429056-C42E-4FD2-A2A8-635873791914}" type="presParOf" srcId="{929D4505-C3BE-4FD6-8335-DB95EF9DB52C}" destId="{5B1C2F87-578D-4B92-A2E0-2D7B4CE4BEBE}" srcOrd="5" destOrd="0" presId="urn:microsoft.com/office/officeart/2005/8/layout/vList2"/>
    <dgm:cxn modelId="{92714339-2295-4FA2-92EC-82AA81BBAA5A}" type="presParOf" srcId="{929D4505-C3BE-4FD6-8335-DB95EF9DB52C}" destId="{49544A6C-C684-42D1-A97B-E74A7115BB92}" srcOrd="6" destOrd="0" presId="urn:microsoft.com/office/officeart/2005/8/layout/vList2"/>
    <dgm:cxn modelId="{8FDFA562-B79E-4922-A7B7-E3D9E320D70F}" type="presParOf" srcId="{929D4505-C3BE-4FD6-8335-DB95EF9DB52C}" destId="{D9D1DE21-9851-4B40-A9CF-1AC569EBED34}" srcOrd="7" destOrd="0" presId="urn:microsoft.com/office/officeart/2005/8/layout/vList2"/>
    <dgm:cxn modelId="{A41055C0-A566-4544-9DA3-1406FC785C41}" type="presParOf" srcId="{929D4505-C3BE-4FD6-8335-DB95EF9DB52C}" destId="{96CF2ADC-B778-4F16-90A5-3506B0D768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4761C-DD1F-45A7-B235-B8B18E1708EB}">
      <dsp:nvSpPr>
        <dsp:cNvPr id="0" name=""/>
        <dsp:cNvSpPr/>
      </dsp:nvSpPr>
      <dsp:spPr>
        <a:xfrm>
          <a:off x="0" y="163274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Benzo withdrawal is hard to predict and manage, each person’s experiences are different</a:t>
          </a:r>
          <a:endParaRPr lang="en-GB" sz="2100" kern="1200" dirty="0"/>
        </a:p>
      </dsp:txBody>
      <dsp:txXfrm>
        <a:off x="23988" y="187262"/>
        <a:ext cx="11074065" cy="443423"/>
      </dsp:txXfrm>
    </dsp:sp>
    <dsp:sp modelId="{53EB3409-8950-4706-AE58-A3CE9AD4F23A}">
      <dsp:nvSpPr>
        <dsp:cNvPr id="0" name=""/>
        <dsp:cNvSpPr/>
      </dsp:nvSpPr>
      <dsp:spPr>
        <a:xfrm>
          <a:off x="0" y="654674"/>
          <a:ext cx="11122041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1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Withdrawal symptoms can be similar to initial symptoms that were being managed and/or psychologically challenging requiring preparation and bespoke interventions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Needs a different approach to the one used for opiate or alcohol reduction and withdrawal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654674"/>
        <a:ext cx="11122041" cy="999809"/>
      </dsp:txXfrm>
    </dsp:sp>
    <dsp:sp modelId="{FD8EFD29-A64B-471C-A9DC-A027715301AE}">
      <dsp:nvSpPr>
        <dsp:cNvPr id="0" name=""/>
        <dsp:cNvSpPr/>
      </dsp:nvSpPr>
      <dsp:spPr>
        <a:xfrm>
          <a:off x="0" y="1654484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Polysubstance Use compounds an already complex situation</a:t>
          </a:r>
          <a:endParaRPr lang="en-GB" sz="2100" kern="1200" dirty="0"/>
        </a:p>
      </dsp:txBody>
      <dsp:txXfrm>
        <a:off x="23988" y="1678472"/>
        <a:ext cx="11074065" cy="443423"/>
      </dsp:txXfrm>
    </dsp:sp>
    <dsp:sp modelId="{136014A5-EE82-4518-9920-0CF4928FDCDB}">
      <dsp:nvSpPr>
        <dsp:cNvPr id="0" name=""/>
        <dsp:cNvSpPr/>
      </dsp:nvSpPr>
      <dsp:spPr>
        <a:xfrm>
          <a:off x="0" y="2145884"/>
          <a:ext cx="11122041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1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Toxic interactions cause death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Harm Reduction approach saves lives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2145884"/>
        <a:ext cx="11122041" cy="782460"/>
      </dsp:txXfrm>
    </dsp:sp>
    <dsp:sp modelId="{4125AD31-332F-49D3-93B0-65CDCFFD42A0}">
      <dsp:nvSpPr>
        <dsp:cNvPr id="0" name=""/>
        <dsp:cNvSpPr/>
      </dsp:nvSpPr>
      <dsp:spPr>
        <a:xfrm>
          <a:off x="0" y="2928345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Inpatient solutions work for some, but with care we can manage detox in the community</a:t>
          </a:r>
        </a:p>
      </dsp:txBody>
      <dsp:txXfrm>
        <a:off x="23988" y="2952333"/>
        <a:ext cx="11074065" cy="443423"/>
      </dsp:txXfrm>
    </dsp:sp>
    <dsp:sp modelId="{CDDE12CA-F5C4-44DF-ADFB-D475EC7978FF}">
      <dsp:nvSpPr>
        <dsp:cNvPr id="0" name=""/>
        <dsp:cNvSpPr/>
      </dsp:nvSpPr>
      <dsp:spPr>
        <a:xfrm>
          <a:off x="0" y="3419745"/>
          <a:ext cx="11122041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1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Strong Therapeutic Alliance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Shared Decision making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3419745"/>
        <a:ext cx="11122041" cy="782460"/>
      </dsp:txXfrm>
    </dsp:sp>
    <dsp:sp modelId="{CBA91C1E-2D04-43B1-BDB4-CE600BBBE88C}">
      <dsp:nvSpPr>
        <dsp:cNvPr id="0" name=""/>
        <dsp:cNvSpPr/>
      </dsp:nvSpPr>
      <dsp:spPr>
        <a:xfrm>
          <a:off x="0" y="4202205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Lived experience and hope around the use and / or a future without Benzos is needed</a:t>
          </a:r>
        </a:p>
      </dsp:txBody>
      <dsp:txXfrm>
        <a:off x="23988" y="4226193"/>
        <a:ext cx="11074065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4761C-DD1F-45A7-B235-B8B18E1708EB}">
      <dsp:nvSpPr>
        <dsp:cNvPr id="0" name=""/>
        <dsp:cNvSpPr/>
      </dsp:nvSpPr>
      <dsp:spPr>
        <a:xfrm>
          <a:off x="0" y="132639"/>
          <a:ext cx="10757453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Acts: Central Nervous System</a:t>
          </a:r>
          <a:endParaRPr lang="en-GB" sz="2100" kern="1200" dirty="0"/>
        </a:p>
      </dsp:txBody>
      <dsp:txXfrm>
        <a:off x="23988" y="156627"/>
        <a:ext cx="10709477" cy="443423"/>
      </dsp:txXfrm>
    </dsp:sp>
    <dsp:sp modelId="{53EB3409-8950-4706-AE58-A3CE9AD4F23A}">
      <dsp:nvSpPr>
        <dsp:cNvPr id="0" name=""/>
        <dsp:cNvSpPr/>
      </dsp:nvSpPr>
      <dsp:spPr>
        <a:xfrm>
          <a:off x="0" y="624039"/>
          <a:ext cx="10757453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4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 dirty="0"/>
            <a:t>GABA Receptor (Gamma-aminobutyric acid)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624039"/>
        <a:ext cx="10757453" cy="521640"/>
      </dsp:txXfrm>
    </dsp:sp>
    <dsp:sp modelId="{FD8EFD29-A64B-471C-A9DC-A027715301AE}">
      <dsp:nvSpPr>
        <dsp:cNvPr id="0" name=""/>
        <dsp:cNvSpPr/>
      </dsp:nvSpPr>
      <dsp:spPr>
        <a:xfrm>
          <a:off x="0" y="1145679"/>
          <a:ext cx="10757453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Examples of Some of the effects: </a:t>
          </a:r>
          <a:endParaRPr lang="en-GB" sz="2100" kern="1200" dirty="0"/>
        </a:p>
      </dsp:txBody>
      <dsp:txXfrm>
        <a:off x="23988" y="1169667"/>
        <a:ext cx="10709477" cy="443423"/>
      </dsp:txXfrm>
    </dsp:sp>
    <dsp:sp modelId="{136014A5-EE82-4518-9920-0CF4928FDCDB}">
      <dsp:nvSpPr>
        <dsp:cNvPr id="0" name=""/>
        <dsp:cNvSpPr/>
      </dsp:nvSpPr>
      <dsp:spPr>
        <a:xfrm>
          <a:off x="0" y="1637079"/>
          <a:ext cx="10757453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4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Hypnotic – Sedative (sleep inducing)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Anxiolytic – Relief of Physical/ Psychological anxiety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Anticonvulsant – anti “Fits”/ Seizure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 dirty="0"/>
            <a:t>Muscle Relaxant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1637079"/>
        <a:ext cx="10757453" cy="1304100"/>
      </dsp:txXfrm>
    </dsp:sp>
    <dsp:sp modelId="{4125AD31-332F-49D3-93B0-65CDCFFD42A0}">
      <dsp:nvSpPr>
        <dsp:cNvPr id="0" name=""/>
        <dsp:cNvSpPr/>
      </dsp:nvSpPr>
      <dsp:spPr>
        <a:xfrm>
          <a:off x="0" y="2941179"/>
          <a:ext cx="10757453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/>
            <a:t>Wide Spectrum of potential effects with each Benzodiazepine including differences in:</a:t>
          </a:r>
          <a:endParaRPr lang="en-GB" sz="2100" kern="1200"/>
        </a:p>
      </dsp:txBody>
      <dsp:txXfrm>
        <a:off x="23988" y="2965167"/>
        <a:ext cx="10709477" cy="443423"/>
      </dsp:txXfrm>
    </dsp:sp>
    <dsp:sp modelId="{CDDE12CA-F5C4-44DF-ADFB-D475EC7978FF}">
      <dsp:nvSpPr>
        <dsp:cNvPr id="0" name=""/>
        <dsp:cNvSpPr/>
      </dsp:nvSpPr>
      <dsp:spPr>
        <a:xfrm>
          <a:off x="0" y="3432578"/>
          <a:ext cx="10757453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4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Duration of Action; Potency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Tolerance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Dependence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/>
            <a:t>Toxicity : Interactions / potentiated  with other CNS depressants eg opioids, alcohol</a:t>
          </a:r>
          <a:endParaRPr lang="en-GB" sz="1600" kern="1200"/>
        </a:p>
      </dsp:txBody>
      <dsp:txXfrm>
        <a:off x="0" y="3432578"/>
        <a:ext cx="10757453" cy="10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86E78-2C0A-4CAE-ACC5-A67935CA324D}">
      <dsp:nvSpPr>
        <dsp:cNvPr id="0" name=""/>
        <dsp:cNvSpPr/>
      </dsp:nvSpPr>
      <dsp:spPr>
        <a:xfrm>
          <a:off x="0" y="139753"/>
          <a:ext cx="10757453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baseline="0" dirty="0"/>
            <a:t>Prescribed for or used </a:t>
          </a:r>
          <a:endParaRPr lang="en-GB" sz="2300" kern="1200" dirty="0"/>
        </a:p>
      </dsp:txBody>
      <dsp:txXfrm>
        <a:off x="26273" y="166026"/>
        <a:ext cx="10704907" cy="485654"/>
      </dsp:txXfrm>
    </dsp:sp>
    <dsp:sp modelId="{C7B387A9-11AF-4B65-A474-B84092B5C6AA}">
      <dsp:nvSpPr>
        <dsp:cNvPr id="0" name=""/>
        <dsp:cNvSpPr/>
      </dsp:nvSpPr>
      <dsp:spPr>
        <a:xfrm>
          <a:off x="0" y="677953"/>
          <a:ext cx="10757453" cy="233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4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 dirty="0"/>
            <a:t>Anxiety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 dirty="0"/>
            <a:t>Insomnia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/>
            <a:t>To undertake procedures (conscious sedation)</a:t>
          </a: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/>
            <a:t>Seizures</a:t>
          </a: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/>
            <a:t>Get a better effect from other drugs/substances  </a:t>
          </a: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 dirty="0"/>
            <a:t>Reduce the effect from other drugs or reduce the effect of  withdrawal from other drugs/substances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 dirty="0"/>
        </a:p>
      </dsp:txBody>
      <dsp:txXfrm>
        <a:off x="0" y="677953"/>
        <a:ext cx="10757453" cy="2332890"/>
      </dsp:txXfrm>
    </dsp:sp>
    <dsp:sp modelId="{4A2B70E1-25D5-4CCA-A896-8FE9B8FD9F6E}">
      <dsp:nvSpPr>
        <dsp:cNvPr id="0" name=""/>
        <dsp:cNvSpPr/>
      </dsp:nvSpPr>
      <dsp:spPr>
        <a:xfrm>
          <a:off x="0" y="3010843"/>
          <a:ext cx="10757453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baseline="0"/>
            <a:t>Dependence, withdrawal symptoms various from Psychological to Physical  e.g.</a:t>
          </a:r>
          <a:endParaRPr lang="en-GB" sz="2300" kern="1200"/>
        </a:p>
      </dsp:txBody>
      <dsp:txXfrm>
        <a:off x="26273" y="3037116"/>
        <a:ext cx="10704907" cy="485654"/>
      </dsp:txXfrm>
    </dsp:sp>
    <dsp:sp modelId="{9F2BE64A-07F2-410B-8416-6A9930B2DD75}">
      <dsp:nvSpPr>
        <dsp:cNvPr id="0" name=""/>
        <dsp:cNvSpPr/>
      </dsp:nvSpPr>
      <dsp:spPr>
        <a:xfrm>
          <a:off x="0" y="3549043"/>
          <a:ext cx="10757453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4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 dirty="0"/>
            <a:t>Nightmares, sleep disturbances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/>
            <a:t>Intrusive Memories</a:t>
          </a: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baseline="0" dirty="0"/>
            <a:t>Panic attacks</a:t>
          </a:r>
          <a:endParaRPr lang="en-GB" sz="1800" kern="1200" dirty="0"/>
        </a:p>
      </dsp:txBody>
      <dsp:txXfrm>
        <a:off x="0" y="3549043"/>
        <a:ext cx="10757453" cy="1166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EE0F-787D-406F-BE0F-B28BA6AEBDE3}">
      <dsp:nvSpPr>
        <dsp:cNvPr id="0" name=""/>
        <dsp:cNvSpPr/>
      </dsp:nvSpPr>
      <dsp:spPr>
        <a:xfrm>
          <a:off x="0" y="12308"/>
          <a:ext cx="10757453" cy="147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baseline="0"/>
            <a:t>Culture and practice - expectations of the workforce and the community of people takes time to understand - in this scenario challenges in inheriting a system and exacerbated by Pandemic</a:t>
          </a:r>
          <a:endParaRPr lang="en-GB" sz="2800" kern="1200"/>
        </a:p>
      </dsp:txBody>
      <dsp:txXfrm>
        <a:off x="71965" y="84273"/>
        <a:ext cx="10613523" cy="1330270"/>
      </dsp:txXfrm>
    </dsp:sp>
    <dsp:sp modelId="{67AB9B81-8F04-416D-A36A-B32989CCF26F}">
      <dsp:nvSpPr>
        <dsp:cNvPr id="0" name=""/>
        <dsp:cNvSpPr/>
      </dsp:nvSpPr>
      <dsp:spPr>
        <a:xfrm>
          <a:off x="0" y="1567149"/>
          <a:ext cx="10757453" cy="147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baseline="0"/>
            <a:t>Passionate driven individuals in workforce advocating for people using benzodiazepines to achieve a shared decision making</a:t>
          </a:r>
          <a:endParaRPr lang="en-GB" sz="2800" kern="1200"/>
        </a:p>
      </dsp:txBody>
      <dsp:txXfrm>
        <a:off x="71965" y="1639114"/>
        <a:ext cx="10613523" cy="1330270"/>
      </dsp:txXfrm>
    </dsp:sp>
    <dsp:sp modelId="{B88A9A30-2DF6-4572-86BE-1DE117095BF4}">
      <dsp:nvSpPr>
        <dsp:cNvPr id="0" name=""/>
        <dsp:cNvSpPr/>
      </dsp:nvSpPr>
      <dsp:spPr>
        <a:xfrm>
          <a:off x="0" y="3121989"/>
          <a:ext cx="10757453" cy="147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baseline="0"/>
            <a:t>There is much more analysis to be done on this cohort  (people who are also prescribed OST) – early first glance data</a:t>
          </a:r>
          <a:endParaRPr lang="en-GB" sz="2800" kern="1200"/>
        </a:p>
      </dsp:txBody>
      <dsp:txXfrm>
        <a:off x="71965" y="3193954"/>
        <a:ext cx="10613523" cy="1330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4761C-DD1F-45A7-B235-B8B18E1708EB}">
      <dsp:nvSpPr>
        <dsp:cNvPr id="0" name=""/>
        <dsp:cNvSpPr/>
      </dsp:nvSpPr>
      <dsp:spPr>
        <a:xfrm>
          <a:off x="0" y="445451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Benzo withdrawal is hard to predict and manage, each person’s experiences are different</a:t>
          </a:r>
          <a:endParaRPr lang="en-GB" sz="2100" kern="1200" dirty="0"/>
        </a:p>
      </dsp:txBody>
      <dsp:txXfrm>
        <a:off x="23988" y="469439"/>
        <a:ext cx="11074065" cy="443423"/>
      </dsp:txXfrm>
    </dsp:sp>
    <dsp:sp modelId="{53EB3409-8950-4706-AE58-A3CE9AD4F23A}">
      <dsp:nvSpPr>
        <dsp:cNvPr id="0" name=""/>
        <dsp:cNvSpPr/>
      </dsp:nvSpPr>
      <dsp:spPr>
        <a:xfrm>
          <a:off x="0" y="936851"/>
          <a:ext cx="11122041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1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 dirty="0">
              <a:solidFill>
                <a:srgbClr val="002060"/>
              </a:solidFill>
            </a:rPr>
            <a:t>Adequate time to build therapeutic alliance for engagement and intervention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 dirty="0">
              <a:solidFill>
                <a:srgbClr val="002060"/>
              </a:solidFill>
            </a:rPr>
            <a:t>Research into different cohorts of people  – evidence based practice e.g. Prescribing options</a:t>
          </a:r>
          <a:endParaRPr lang="en-GB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936851"/>
        <a:ext cx="11122041" cy="782460"/>
      </dsp:txXfrm>
    </dsp:sp>
    <dsp:sp modelId="{FD8EFD29-A64B-471C-A9DC-A027715301AE}">
      <dsp:nvSpPr>
        <dsp:cNvPr id="0" name=""/>
        <dsp:cNvSpPr/>
      </dsp:nvSpPr>
      <dsp:spPr>
        <a:xfrm>
          <a:off x="0" y="1719311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Polysubstance Use compounds an already complex situation</a:t>
          </a:r>
          <a:endParaRPr lang="en-GB" sz="2100" kern="1200" dirty="0"/>
        </a:p>
      </dsp:txBody>
      <dsp:txXfrm>
        <a:off x="23988" y="1743299"/>
        <a:ext cx="11074065" cy="443423"/>
      </dsp:txXfrm>
    </dsp:sp>
    <dsp:sp modelId="{136014A5-EE82-4518-9920-0CF4928FDCDB}">
      <dsp:nvSpPr>
        <dsp:cNvPr id="0" name=""/>
        <dsp:cNvSpPr/>
      </dsp:nvSpPr>
      <dsp:spPr>
        <a:xfrm>
          <a:off x="0" y="2210711"/>
          <a:ext cx="11122041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1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 dirty="0">
              <a:solidFill>
                <a:srgbClr val="002060"/>
              </a:solidFill>
            </a:rPr>
            <a:t>Types Benzodiazepines, confirmation tests and quantifying dose used</a:t>
          </a:r>
          <a:endParaRPr lang="en-GB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baseline="0" dirty="0">
              <a:solidFill>
                <a:srgbClr val="002060"/>
              </a:solidFill>
            </a:rPr>
            <a:t>Expertise of the workforce on Benzo and Polysubstance use </a:t>
          </a:r>
          <a:endParaRPr lang="en-GB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2210711"/>
        <a:ext cx="11122041" cy="1043280"/>
      </dsp:txXfrm>
    </dsp:sp>
    <dsp:sp modelId="{4125AD31-332F-49D3-93B0-65CDCFFD42A0}">
      <dsp:nvSpPr>
        <dsp:cNvPr id="0" name=""/>
        <dsp:cNvSpPr/>
      </dsp:nvSpPr>
      <dsp:spPr>
        <a:xfrm>
          <a:off x="0" y="3253991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Inpatient solutions work for some, but with care we can manage detox in the community</a:t>
          </a:r>
        </a:p>
      </dsp:txBody>
      <dsp:txXfrm>
        <a:off x="23988" y="3277979"/>
        <a:ext cx="11074065" cy="443423"/>
      </dsp:txXfrm>
    </dsp:sp>
    <dsp:sp modelId="{CDDE12CA-F5C4-44DF-ADFB-D475EC7978FF}">
      <dsp:nvSpPr>
        <dsp:cNvPr id="0" name=""/>
        <dsp:cNvSpPr/>
      </dsp:nvSpPr>
      <dsp:spPr>
        <a:xfrm>
          <a:off x="0" y="3745391"/>
          <a:ext cx="11122041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1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600" kern="1200" dirty="0"/>
        </a:p>
      </dsp:txBody>
      <dsp:txXfrm>
        <a:off x="0" y="3745391"/>
        <a:ext cx="11122041" cy="521640"/>
      </dsp:txXfrm>
    </dsp:sp>
    <dsp:sp modelId="{CBA91C1E-2D04-43B1-BDB4-CE600BBBE88C}">
      <dsp:nvSpPr>
        <dsp:cNvPr id="0" name=""/>
        <dsp:cNvSpPr/>
      </dsp:nvSpPr>
      <dsp:spPr>
        <a:xfrm>
          <a:off x="0" y="4267031"/>
          <a:ext cx="1112204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baseline="0" dirty="0"/>
            <a:t>Lived experience and hope around the use and / or a future without Benzos is needed</a:t>
          </a:r>
        </a:p>
      </dsp:txBody>
      <dsp:txXfrm>
        <a:off x="23988" y="4291019"/>
        <a:ext cx="11074065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21D2-7754-41EE-AC2E-78515BA62885}">
      <dsp:nvSpPr>
        <dsp:cNvPr id="0" name=""/>
        <dsp:cNvSpPr/>
      </dsp:nvSpPr>
      <dsp:spPr>
        <a:xfrm>
          <a:off x="0" y="86153"/>
          <a:ext cx="10757453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Review specific training needs re Benzodiazepine and Polysubstance use</a:t>
          </a:r>
          <a:endParaRPr lang="en-GB" sz="2200" kern="1200"/>
        </a:p>
      </dsp:txBody>
      <dsp:txXfrm>
        <a:off x="40837" y="126990"/>
        <a:ext cx="10675779" cy="754876"/>
      </dsp:txXfrm>
    </dsp:sp>
    <dsp:sp modelId="{9B5A875D-5FD2-4997-9210-093EAC1BC3A9}">
      <dsp:nvSpPr>
        <dsp:cNvPr id="0" name=""/>
        <dsp:cNvSpPr/>
      </dsp:nvSpPr>
      <dsp:spPr>
        <a:xfrm>
          <a:off x="0" y="986064"/>
          <a:ext cx="10757453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Interventions for  specific  Benzodiazepine PSI or Group work</a:t>
          </a:r>
          <a:endParaRPr lang="en-GB" sz="2200" kern="1200"/>
        </a:p>
      </dsp:txBody>
      <dsp:txXfrm>
        <a:off x="40837" y="1026901"/>
        <a:ext cx="10675779" cy="754876"/>
      </dsp:txXfrm>
    </dsp:sp>
    <dsp:sp modelId="{704F6678-5E76-4199-9B75-29BA1CEB1D73}">
      <dsp:nvSpPr>
        <dsp:cNvPr id="0" name=""/>
        <dsp:cNvSpPr/>
      </dsp:nvSpPr>
      <dsp:spPr>
        <a:xfrm>
          <a:off x="0" y="1885974"/>
          <a:ext cx="10757453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Coroners/ Police testing of Benzo linked with Local and National Intelligence re illicit availability and type.  E.g. Amnesty box linked with Drug Checking</a:t>
          </a:r>
          <a:endParaRPr lang="en-GB" sz="2200" kern="1200"/>
        </a:p>
      </dsp:txBody>
      <dsp:txXfrm>
        <a:off x="40837" y="1926811"/>
        <a:ext cx="10675779" cy="754876"/>
      </dsp:txXfrm>
    </dsp:sp>
    <dsp:sp modelId="{49544A6C-C684-42D1-A97B-E74A7115BB92}">
      <dsp:nvSpPr>
        <dsp:cNvPr id="0" name=""/>
        <dsp:cNvSpPr/>
      </dsp:nvSpPr>
      <dsp:spPr>
        <a:xfrm>
          <a:off x="0" y="2785884"/>
          <a:ext cx="10757453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/>
            <a:t>Reversal medication – future formulation changes to support community delivery</a:t>
          </a:r>
          <a:endParaRPr lang="en-GB" sz="2200" kern="1200"/>
        </a:p>
      </dsp:txBody>
      <dsp:txXfrm>
        <a:off x="40837" y="2826721"/>
        <a:ext cx="10675779" cy="754876"/>
      </dsp:txXfrm>
    </dsp:sp>
    <dsp:sp modelId="{96CF2ADC-B778-4F16-90A5-3506B0D76867}">
      <dsp:nvSpPr>
        <dsp:cNvPr id="0" name=""/>
        <dsp:cNvSpPr/>
      </dsp:nvSpPr>
      <dsp:spPr>
        <a:xfrm>
          <a:off x="0" y="3685794"/>
          <a:ext cx="10757453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 dirty="0"/>
            <a:t>Lived Experience, specific Benzo “champions” in the community. Film </a:t>
          </a:r>
          <a:r>
            <a:rPr lang="en-GB" sz="2200" kern="1200" baseline="0"/>
            <a:t>and the arts.</a:t>
          </a:r>
          <a:endParaRPr lang="en-GB" sz="2200" kern="1200"/>
        </a:p>
      </dsp:txBody>
      <dsp:txXfrm>
        <a:off x="40837" y="3726631"/>
        <a:ext cx="10675779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2F23-082C-4B5B-830B-F697B8B9CDCE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1345-5CA0-427D-A42D-5D1B4CE6A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1345-5CA0-427D-A42D-5D1B4CE6A4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5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1345-5CA0-427D-A42D-5D1B4CE6A4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3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person who is  prescribed or uses Benzodiazepines will have a unique experience based on the  type / quality / dose / mode / length of action and their psychosocial circumstances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1345-5CA0-427D-A42D-5D1B4CE6A4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8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Toxic interactions cause death</a:t>
            </a:r>
          </a:p>
          <a:p>
            <a:r>
              <a:rPr lang="en-GB" dirty="0"/>
              <a:t>Harm Reduction approach saves lives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1345-5CA0-427D-A42D-5D1B4CE6A4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4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8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28" y="672958"/>
            <a:ext cx="7428113" cy="3200681"/>
          </a:xfrm>
        </p:spPr>
        <p:txBody>
          <a:bodyPr anchor="ctr"/>
          <a:lstStyle>
            <a:lvl1pPr algn="l">
              <a:defRPr sz="6000" b="1" spc="-1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28" y="4061012"/>
            <a:ext cx="7428112" cy="134470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44" y="256429"/>
            <a:ext cx="3970020" cy="794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323379"/>
            <a:ext cx="1361140" cy="10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9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5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6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42394"/>
            <a:ext cx="10757453" cy="4608498"/>
          </a:xfrm>
        </p:spPr>
        <p:txBody>
          <a:bodyPr/>
          <a:lstStyle>
            <a:lvl1pPr>
              <a:buSzPct val="110000"/>
              <a:defRPr/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6306584"/>
            <a:ext cx="2650435" cy="400533"/>
          </a:xfrm>
          <a:prstGeom prst="rect">
            <a:avLst/>
          </a:prstGeom>
        </p:spPr>
      </p:pic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2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6306584"/>
            <a:ext cx="2650435" cy="4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28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8191"/>
            <a:ext cx="1361140" cy="10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3029"/>
            <a:ext cx="5181600" cy="4623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3029"/>
            <a:ext cx="5181600" cy="4623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6306584"/>
            <a:ext cx="2650435" cy="4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243" y="4540834"/>
            <a:ext cx="5181600" cy="2051169"/>
          </a:xfrm>
          <a:ln>
            <a:solidFill>
              <a:schemeClr val="accent5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757453" cy="1148908"/>
          </a:xfrm>
        </p:spPr>
        <p:txBody>
          <a:bodyPr/>
          <a:lstStyle>
            <a:lvl1pPr>
              <a:defRPr spc="-100" baseline="0"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39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722243" y="1456903"/>
            <a:ext cx="5181600" cy="43064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722243" y="1884727"/>
            <a:ext cx="5181600" cy="2051169"/>
          </a:xfrm>
          <a:ln>
            <a:solidFill>
              <a:schemeClr val="tx1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22243" y="4111073"/>
            <a:ext cx="5181600" cy="430642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324600" y="4540834"/>
            <a:ext cx="5181600" cy="2051169"/>
          </a:xfrm>
          <a:ln>
            <a:solidFill>
              <a:schemeClr val="accent4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6324600" y="4111073"/>
            <a:ext cx="5181600" cy="43064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6324600" y="1884727"/>
            <a:ext cx="5181600" cy="2051169"/>
          </a:xfrm>
          <a:ln>
            <a:solidFill>
              <a:schemeClr val="accent1"/>
            </a:solidFill>
          </a:ln>
        </p:spPr>
        <p:txBody>
          <a:bodyPr wrap="square" lIns="46800" rIns="46800"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 err="1"/>
              <a:t>gggg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8"/>
          </p:nvPr>
        </p:nvSpPr>
        <p:spPr>
          <a:xfrm>
            <a:off x="6324600" y="1456017"/>
            <a:ext cx="5181600" cy="43064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91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v1 with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0"/>
            <a:ext cx="12188725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5802"/>
            <a:ext cx="5181600" cy="5889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6" y="225802"/>
            <a:ext cx="3693522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v2 with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0"/>
            <a:ext cx="1218872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89" y="5495379"/>
            <a:ext cx="3693522" cy="574548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5802"/>
            <a:ext cx="5181600" cy="5889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5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v3 with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0"/>
            <a:ext cx="1218872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C249-C0FC-489B-97CF-B06F52AA35EB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6C3E-29CD-4ED9-B7E3-0F37C1A2D97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9025"/>
            <a:ext cx="3693522" cy="574548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331"/>
            <a:ext cx="5181600" cy="5889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6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7008" y="179595"/>
            <a:ext cx="97767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0017"/>
            <a:ext cx="9034670" cy="4546946"/>
          </a:xfrm>
          <a:prstGeom prst="rect">
            <a:avLst/>
          </a:prstGeom>
        </p:spPr>
        <p:txBody>
          <a:bodyPr vert="horz" wrap="square" lIns="90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7DC249-C0FC-489B-97CF-B06F52AA35EB}" type="datetimeFigureOut">
              <a:rPr lang="en-GB" smtClean="0"/>
              <a:pPr/>
              <a:t>16/08/2022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AF6C3E-29CD-4ED9-B7E3-0F37C1A2D9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79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65" r:id="rId6"/>
    <p:sldLayoutId id="2147483662" r:id="rId7"/>
    <p:sldLayoutId id="2147483660" r:id="rId8"/>
    <p:sldLayoutId id="2147483663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 baseline="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808038" indent="-45085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defRPr sz="3600" kern="120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143000" indent="-334963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3pPr>
      <a:lvl4pPr marL="1600200" indent="-4320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4pPr>
      <a:lvl5pPr marL="2057400" indent="-36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ya.vaziri@humankindcharity.org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28" y="892603"/>
            <a:ext cx="7428113" cy="3200681"/>
          </a:xfrm>
        </p:spPr>
        <p:txBody>
          <a:bodyPr anchor="t">
            <a:normAutofit/>
          </a:bodyPr>
          <a:lstStyle/>
          <a:p>
            <a:r>
              <a:rPr lang="en-GB" b="0" dirty="0"/>
              <a:t>Benzodiazepines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28" y="3429000"/>
            <a:ext cx="7428112" cy="289897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Humankind approach</a:t>
            </a:r>
          </a:p>
          <a:p>
            <a:r>
              <a:rPr lang="en-GB" sz="1800" dirty="0">
                <a:solidFill>
                  <a:schemeClr val="bg1"/>
                </a:solidFill>
              </a:rPr>
              <a:t>18</a:t>
            </a:r>
            <a:r>
              <a:rPr lang="en-GB" sz="1800" baseline="30000" dirty="0">
                <a:solidFill>
                  <a:schemeClr val="bg1"/>
                </a:solidFill>
              </a:rPr>
              <a:t>th</a:t>
            </a:r>
            <a:r>
              <a:rPr lang="en-GB" sz="1800" dirty="0">
                <a:solidFill>
                  <a:schemeClr val="bg1"/>
                </a:solidFill>
              </a:rPr>
              <a:t> August 2022</a:t>
            </a:r>
          </a:p>
          <a:p>
            <a:r>
              <a:rPr lang="en-GB" sz="1800" dirty="0">
                <a:solidFill>
                  <a:schemeClr val="bg1"/>
                </a:solidFill>
              </a:rPr>
              <a:t>Dr Roya Vaziri, Executive Medical Director</a:t>
            </a:r>
          </a:p>
          <a:p>
            <a:r>
              <a:rPr lang="en-GB" sz="1800" dirty="0">
                <a:solidFill>
                  <a:schemeClr val="bg1"/>
                </a:solidFill>
              </a:rPr>
              <a:t>MBBS MRCSI DFFP DRCOG MRCGP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5323379"/>
            <a:ext cx="1361140" cy="10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A85E06-4036-AEDC-B632-D553613B3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75365"/>
              </p:ext>
            </p:extLst>
          </p:nvPr>
        </p:nvGraphicFramePr>
        <p:xfrm>
          <a:off x="596347" y="1501718"/>
          <a:ext cx="11122041" cy="520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1DD9577-20CF-04E3-2895-6508BE76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140796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05DB51-C568-EECE-8D84-EE2D2374F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739208"/>
              </p:ext>
            </p:extLst>
          </p:nvPr>
        </p:nvGraphicFramePr>
        <p:xfrm>
          <a:off x="838198" y="1642394"/>
          <a:ext cx="10757453" cy="460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2020F5F-4709-A46A-013B-8BAE3BE8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Next steps, solutions to consider and discuss today ?</a:t>
            </a:r>
          </a:p>
        </p:txBody>
      </p:sp>
    </p:spTree>
    <p:extLst>
      <p:ext uri="{BB962C8B-B14F-4D97-AF65-F5344CB8AC3E}">
        <p14:creationId xmlns:p14="http://schemas.microsoft.com/office/powerpoint/2010/main" val="376188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17FE1-286B-BBCA-0DDD-5E4B5F75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076241"/>
            <a:ext cx="10458281" cy="5039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Thank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Roya.vaziri@humankindcharity.org.uk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02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A85E06-4036-AEDC-B632-D553613B3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863515"/>
              </p:ext>
            </p:extLst>
          </p:nvPr>
        </p:nvGraphicFramePr>
        <p:xfrm>
          <a:off x="596347" y="1501718"/>
          <a:ext cx="11122041" cy="485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1DD9577-20CF-04E3-2895-6508BE76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learning from last  25 years of practice</a:t>
            </a:r>
          </a:p>
        </p:txBody>
      </p:sp>
    </p:spTree>
    <p:extLst>
      <p:ext uri="{BB962C8B-B14F-4D97-AF65-F5344CB8AC3E}">
        <p14:creationId xmlns:p14="http://schemas.microsoft.com/office/powerpoint/2010/main" val="292296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A85E06-4036-AEDC-B632-D553613B3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148970"/>
              </p:ext>
            </p:extLst>
          </p:nvPr>
        </p:nvGraphicFramePr>
        <p:xfrm>
          <a:off x="838198" y="1642394"/>
          <a:ext cx="10757453" cy="460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1DD9577-20CF-04E3-2895-6508BE76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of medication</a:t>
            </a:r>
          </a:p>
        </p:txBody>
      </p:sp>
    </p:spTree>
    <p:extLst>
      <p:ext uri="{BB962C8B-B14F-4D97-AF65-F5344CB8AC3E}">
        <p14:creationId xmlns:p14="http://schemas.microsoft.com/office/powerpoint/2010/main" val="144615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FE4CE3-D4FC-AAED-8612-7E5D7A2BF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08102"/>
              </p:ext>
            </p:extLst>
          </p:nvPr>
        </p:nvGraphicFramePr>
        <p:xfrm>
          <a:off x="838198" y="1395651"/>
          <a:ext cx="10757453" cy="4855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3E0C872-9096-6358-97D3-C1FAF133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prescribe or use Benzos?</a:t>
            </a:r>
          </a:p>
        </p:txBody>
      </p:sp>
    </p:spTree>
    <p:extLst>
      <p:ext uri="{BB962C8B-B14F-4D97-AF65-F5344CB8AC3E}">
        <p14:creationId xmlns:p14="http://schemas.microsoft.com/office/powerpoint/2010/main" val="195243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ECF168-8916-ABD6-21D7-CE1DF5E9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395651"/>
            <a:ext cx="11469042" cy="4855241"/>
          </a:xfrm>
        </p:spPr>
        <p:txBody>
          <a:bodyPr>
            <a:noAutofit/>
          </a:bodyPr>
          <a:lstStyle/>
          <a:p>
            <a:r>
              <a:rPr lang="en-GB" sz="1800" dirty="0"/>
              <a:t>Immediate risks of harm </a:t>
            </a:r>
            <a:r>
              <a:rPr lang="en-GB" sz="1800" dirty="0" err="1"/>
              <a:t>eg</a:t>
            </a:r>
            <a:r>
              <a:rPr lang="en-GB" sz="1800" dirty="0"/>
              <a:t> overdose Harm Reduction</a:t>
            </a:r>
          </a:p>
          <a:p>
            <a:r>
              <a:rPr lang="en-GB" sz="1800" dirty="0"/>
              <a:t>Be curious, explore and challenge (the status quo for the  practitioner as well as the person taking the benzodiazepine) </a:t>
            </a:r>
          </a:p>
          <a:p>
            <a:r>
              <a:rPr lang="en-GB" sz="1800" dirty="0"/>
              <a:t>Check in on fear and stigma </a:t>
            </a:r>
          </a:p>
          <a:p>
            <a:endParaRPr lang="en-GB" sz="1800" dirty="0"/>
          </a:p>
          <a:p>
            <a:r>
              <a:rPr lang="en-GB" sz="1800" dirty="0"/>
              <a:t>Needs Based assessment (strength based and resilience)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Collaborative risk assessment and management plan</a:t>
            </a:r>
          </a:p>
          <a:p>
            <a:r>
              <a:rPr lang="en-GB" sz="1800" dirty="0"/>
              <a:t>Risks of doing something / risks of not doing something</a:t>
            </a:r>
          </a:p>
          <a:p>
            <a:r>
              <a:rPr lang="en-GB" sz="1800" dirty="0"/>
              <a:t>Shared Decision making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Interventions </a:t>
            </a:r>
          </a:p>
          <a:p>
            <a:r>
              <a:rPr lang="en-GB" sz="1800" dirty="0"/>
              <a:t>Psychosocial ( </a:t>
            </a:r>
            <a:r>
              <a:rPr lang="en-GB" sz="1800" dirty="0" err="1"/>
              <a:t>eg</a:t>
            </a:r>
            <a:r>
              <a:rPr lang="en-GB" sz="1800" dirty="0"/>
              <a:t> sleep hygiene)</a:t>
            </a:r>
          </a:p>
          <a:p>
            <a:r>
              <a:rPr lang="en-GB" sz="1800" dirty="0"/>
              <a:t>Psychological (</a:t>
            </a:r>
            <a:r>
              <a:rPr lang="en-GB" sz="1800" dirty="0" err="1"/>
              <a:t>eg</a:t>
            </a:r>
            <a:r>
              <a:rPr lang="en-GB" sz="1800" dirty="0"/>
              <a:t> CBT)</a:t>
            </a:r>
          </a:p>
          <a:p>
            <a:r>
              <a:rPr lang="en-GB" sz="1800" dirty="0"/>
              <a:t>Prescribing medication</a:t>
            </a:r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539D3-3F9C-68B3-06EA-205C07CD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5A6D4-1602-E95D-9FA0-60659CD1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4" t="40758" r="22548" b="38542"/>
          <a:stretch/>
        </p:blipFill>
        <p:spPr>
          <a:xfrm>
            <a:off x="4486798" y="5147647"/>
            <a:ext cx="8663470" cy="1710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6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B1F31-4A54-243D-B259-2C1BC39DD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Humankind Prescribing Guidelines include reference to:</a:t>
            </a:r>
          </a:p>
          <a:p>
            <a:pPr lvl="1"/>
            <a:r>
              <a:rPr lang="en-GB" sz="2000" dirty="0"/>
              <a:t>Orange Guidance - Drug misuse and dependence UK guidelines on clinical management Updated 2017</a:t>
            </a:r>
          </a:p>
          <a:p>
            <a:pPr lvl="1"/>
            <a:r>
              <a:rPr lang="en-GB" sz="2000" dirty="0"/>
              <a:t>NICE Clinical Knowledge Summaries : Benzodiazepine and z-drug withdrawal Last revised in April 2022</a:t>
            </a:r>
          </a:p>
          <a:p>
            <a:pPr lvl="1"/>
            <a:r>
              <a:rPr lang="en-GB" sz="2000" dirty="0"/>
              <a:t>The Ashton Manual </a:t>
            </a:r>
            <a:r>
              <a:rPr lang="en-GB" sz="2000"/>
              <a:t>(Prof </a:t>
            </a:r>
            <a:r>
              <a:rPr lang="en-GB" sz="2000" dirty="0"/>
              <a:t>Heather Ashton – Revised 2002)</a:t>
            </a:r>
          </a:p>
          <a:p>
            <a:pPr lvl="1"/>
            <a:r>
              <a:rPr lang="en-GB" sz="2000" dirty="0"/>
              <a:t>Clinical Institute Withdrawal Assessment Scale -Benzodiazepines (CIWA-B) and Monitoring Form</a:t>
            </a:r>
          </a:p>
          <a:p>
            <a:r>
              <a:rPr lang="en-GB" sz="2000" dirty="0"/>
              <a:t>Prescribing Formulary Bespoke Prescribing Reports</a:t>
            </a:r>
          </a:p>
          <a:p>
            <a:r>
              <a:rPr lang="en-GB" sz="2000" dirty="0"/>
              <a:t>Harm reduction information </a:t>
            </a:r>
          </a:p>
          <a:p>
            <a:r>
              <a:rPr lang="en-GB" sz="2000" dirty="0"/>
              <a:t>Shared decision making with ‘choice and medication’ information leaflets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1FF96-C567-F59B-0B98-A11CD19D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prescribing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B817C-A374-5D6E-887B-7C43DF60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460" y="5695941"/>
            <a:ext cx="7035394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E8E36-C97A-9E4B-9875-C353D749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77" y="5695941"/>
            <a:ext cx="7035394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0FDC3-90E0-F35A-F4B3-C5899A959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842" y="1553028"/>
            <a:ext cx="5617958" cy="48958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Implemented April 2020 (mid-pandemic)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25 people on inherited ‘maintenance’ benzodiazepine prescriptions</a:t>
            </a:r>
          </a:p>
          <a:p>
            <a:r>
              <a:rPr lang="en-GB" dirty="0"/>
              <a:t>Mean age 47 years</a:t>
            </a:r>
          </a:p>
          <a:p>
            <a:r>
              <a:rPr lang="en-GB" dirty="0"/>
              <a:t>Male 80:20 Female</a:t>
            </a:r>
          </a:p>
          <a:p>
            <a:r>
              <a:rPr lang="en-GB" dirty="0"/>
              <a:t>All in one Hub</a:t>
            </a:r>
          </a:p>
          <a:p>
            <a:r>
              <a:rPr lang="en-GB" dirty="0"/>
              <a:t>All prescribed OST(80% meth; 16% </a:t>
            </a:r>
            <a:r>
              <a:rPr lang="en-GB" dirty="0" err="1"/>
              <a:t>bup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Diazepam n=24 </a:t>
            </a:r>
          </a:p>
          <a:p>
            <a:r>
              <a:rPr lang="en-GB" dirty="0"/>
              <a:t>mean daily dose 16.0mg (4-30mg)</a:t>
            </a:r>
          </a:p>
          <a:p>
            <a:pPr marL="0" indent="0">
              <a:buNone/>
            </a:pPr>
            <a:r>
              <a:rPr lang="en-GB" dirty="0"/>
              <a:t>Nitrazepam n=6 </a:t>
            </a:r>
          </a:p>
          <a:p>
            <a:r>
              <a:rPr lang="en-GB" dirty="0"/>
              <a:t>mean daily dose 16.2mg (5-35mg)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CCBBB-82C6-501B-CFC2-5B2026831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Primary substance: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D3CDDA-947B-126C-3E25-8CE3880B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‘Service S’ – short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E42C6-07E7-FE19-C2BF-80FC5381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80764"/>
            <a:ext cx="5694158" cy="30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5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67A4BB-4B64-8271-B6F7-6DC8D2CBDE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153443"/>
            <a:ext cx="5181600" cy="419850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7A8FAF-7299-BCEC-85AB-D5B832640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53029"/>
            <a:ext cx="10515600" cy="71911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Summary of changes (March 2022)			       Mean daily dose changes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51565-6468-3EA3-A9EF-69D2EEB8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since work started in Service 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96DA8-80A9-1EE3-9308-A4257FE17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71" y="2114901"/>
            <a:ext cx="5352752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6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E985C5-AC53-3C3D-821A-47CA3C67C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654842"/>
              </p:ext>
            </p:extLst>
          </p:nvPr>
        </p:nvGraphicFramePr>
        <p:xfrm>
          <a:off x="838198" y="1642394"/>
          <a:ext cx="10757453" cy="460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57CA24-50DD-4744-F378-868F395F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learning from Service “S”</a:t>
            </a:r>
          </a:p>
        </p:txBody>
      </p:sp>
    </p:spTree>
    <p:extLst>
      <p:ext uri="{BB962C8B-B14F-4D97-AF65-F5344CB8AC3E}">
        <p14:creationId xmlns:p14="http://schemas.microsoft.com/office/powerpoint/2010/main" val="193400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mankind">
      <a:dk1>
        <a:srgbClr val="FF5538"/>
      </a:dk1>
      <a:lt1>
        <a:sysClr val="window" lastClr="FFFFFF"/>
      </a:lt1>
      <a:dk2>
        <a:srgbClr val="FF5538"/>
      </a:dk2>
      <a:lt2>
        <a:srgbClr val="F2A900"/>
      </a:lt2>
      <a:accent1>
        <a:srgbClr val="6A2A5B"/>
      </a:accent1>
      <a:accent2>
        <a:srgbClr val="FF5538"/>
      </a:accent2>
      <a:accent3>
        <a:srgbClr val="00BFB3"/>
      </a:accent3>
      <a:accent4>
        <a:srgbClr val="5D5152"/>
      </a:accent4>
      <a:accent5>
        <a:srgbClr val="115E67"/>
      </a:accent5>
      <a:accent6>
        <a:srgbClr val="CBC4BC"/>
      </a:accent6>
      <a:hlink>
        <a:srgbClr val="0563C1"/>
      </a:hlink>
      <a:folHlink>
        <a:srgbClr val="954F72"/>
      </a:folHlink>
    </a:clrScheme>
    <a:fontScheme name="HK Arial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B3141ACD82B42B5C7F305E445A5A9" ma:contentTypeVersion="10" ma:contentTypeDescription="Create a new document." ma:contentTypeScope="" ma:versionID="8a02186720cc756a22ba5639d4b16b12">
  <xsd:schema xmlns:xsd="http://www.w3.org/2001/XMLSchema" xmlns:xs="http://www.w3.org/2001/XMLSchema" xmlns:p="http://schemas.microsoft.com/office/2006/metadata/properties" xmlns:ns2="0d34c685-b5a0-4cdf-a9d9-b758b69a4c68" xmlns:ns3="ec59c75f-67e5-4349-84e0-105d2fb75aca" targetNamespace="http://schemas.microsoft.com/office/2006/metadata/properties" ma:root="true" ma:fieldsID="bb66846ef346e7be6e95f89f476fd7a3" ns2:_="" ns3:_="">
    <xsd:import namespace="0d34c685-b5a0-4cdf-a9d9-b758b69a4c68"/>
    <xsd:import namespace="ec59c75f-67e5-4349-84e0-105d2fb75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4c685-b5a0-4cdf-a9d9-b758b69a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9c75f-67e5-4349-84e0-105d2fb75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C511D2-D629-4B08-BFE9-552C82DB4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BADF4D-4EF0-4B46-94AA-03DB0ABFB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4c685-b5a0-4cdf-a9d9-b758b69a4c68"/>
    <ds:schemaRef ds:uri="ec59c75f-67e5-4349-84e0-105d2fb75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4A56C3-DA69-4967-8904-0390B885FC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844</Words>
  <Application>Microsoft Office PowerPoint</Application>
  <PresentationFormat>Widescreen</PresentationFormat>
  <Paragraphs>115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Benzodiazepines</vt:lpstr>
      <vt:lpstr>Key learning from last  25 years of practice</vt:lpstr>
      <vt:lpstr>Class of medication</vt:lpstr>
      <vt:lpstr>Why do we prescribe or use Benzos?</vt:lpstr>
      <vt:lpstr>Our approach</vt:lpstr>
      <vt:lpstr>Our prescribing practice</vt:lpstr>
      <vt:lpstr>‘Service S’ – short summary</vt:lpstr>
      <vt:lpstr>Changes since work started in Service S</vt:lpstr>
      <vt:lpstr>Early learning from Service “S”</vt:lpstr>
      <vt:lpstr>Additional learning</vt:lpstr>
      <vt:lpstr>Next steps, solutions to consider and discuss today ?</vt:lpstr>
      <vt:lpstr>PowerPoint Presentation</vt:lpstr>
    </vt:vector>
  </TitlesOfParts>
  <Company>DISC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Hindwell</dc:creator>
  <cp:lastModifiedBy>Dr. Roya Vaziri (GMC 4479279)</cp:lastModifiedBy>
  <cp:revision>128</cp:revision>
  <dcterms:created xsi:type="dcterms:W3CDTF">2021-01-18T10:40:19Z</dcterms:created>
  <dcterms:modified xsi:type="dcterms:W3CDTF">2022-08-16T16:48:14Z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0x010100E8DB3141ACD82B42B5C7F305E445A5A9</vt:lpwstr>
  </property>
</Properties>
</file>