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48" r:id="rId4"/>
  </p:sldMasterIdLst>
  <p:notesMasterIdLst>
    <p:notesMasterId r:id="rId28"/>
  </p:notesMasterIdLst>
  <p:sldIdLst>
    <p:sldId id="257" r:id="rId5"/>
    <p:sldId id="301" r:id="rId6"/>
    <p:sldId id="323" r:id="rId7"/>
    <p:sldId id="276" r:id="rId8"/>
    <p:sldId id="260" r:id="rId9"/>
    <p:sldId id="324" r:id="rId10"/>
    <p:sldId id="325" r:id="rId11"/>
    <p:sldId id="284" r:id="rId12"/>
    <p:sldId id="277" r:id="rId13"/>
    <p:sldId id="328" r:id="rId14"/>
    <p:sldId id="326" r:id="rId15"/>
    <p:sldId id="327" r:id="rId16"/>
    <p:sldId id="329" r:id="rId17"/>
    <p:sldId id="330" r:id="rId18"/>
    <p:sldId id="331" r:id="rId19"/>
    <p:sldId id="332" r:id="rId20"/>
    <p:sldId id="308" r:id="rId21"/>
    <p:sldId id="309" r:id="rId22"/>
    <p:sldId id="280" r:id="rId23"/>
    <p:sldId id="281" r:id="rId24"/>
    <p:sldId id="282" r:id="rId25"/>
    <p:sldId id="333" r:id="rId26"/>
    <p:sldId id="334"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Franklin Gothic Book"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Franklin Gothic Book"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Franklin Gothic Book"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Franklin Gothic Book"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Franklin Gothic Book" charset="0"/>
        <a:ea typeface="ＭＳ Ｐゴシック" charset="0"/>
        <a:cs typeface="ＭＳ Ｐゴシック" charset="0"/>
      </a:defRPr>
    </a:lvl5pPr>
    <a:lvl6pPr marL="2286000" algn="l" defTabSz="457200" rtl="0" eaLnBrk="1" latinLnBrk="0" hangingPunct="1">
      <a:defRPr kern="1200">
        <a:solidFill>
          <a:schemeClr val="tx1"/>
        </a:solidFill>
        <a:latin typeface="Franklin Gothic Book" charset="0"/>
        <a:ea typeface="ＭＳ Ｐゴシック" charset="0"/>
        <a:cs typeface="ＭＳ Ｐゴシック" charset="0"/>
      </a:defRPr>
    </a:lvl6pPr>
    <a:lvl7pPr marL="2743200" algn="l" defTabSz="457200" rtl="0" eaLnBrk="1" latinLnBrk="0" hangingPunct="1">
      <a:defRPr kern="1200">
        <a:solidFill>
          <a:schemeClr val="tx1"/>
        </a:solidFill>
        <a:latin typeface="Franklin Gothic Book" charset="0"/>
        <a:ea typeface="ＭＳ Ｐゴシック" charset="0"/>
        <a:cs typeface="ＭＳ Ｐゴシック" charset="0"/>
      </a:defRPr>
    </a:lvl7pPr>
    <a:lvl8pPr marL="3200400" algn="l" defTabSz="457200" rtl="0" eaLnBrk="1" latinLnBrk="0" hangingPunct="1">
      <a:defRPr kern="1200">
        <a:solidFill>
          <a:schemeClr val="tx1"/>
        </a:solidFill>
        <a:latin typeface="Franklin Gothic Book" charset="0"/>
        <a:ea typeface="ＭＳ Ｐゴシック" charset="0"/>
        <a:cs typeface="ＭＳ Ｐゴシック" charset="0"/>
      </a:defRPr>
    </a:lvl8pPr>
    <a:lvl9pPr marL="3657600" algn="l" defTabSz="457200" rtl="0" eaLnBrk="1" latinLnBrk="0" hangingPunct="1">
      <a:defRPr kern="1200">
        <a:solidFill>
          <a:schemeClr val="tx1"/>
        </a:solidFill>
        <a:latin typeface="Franklin Gothic Book"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Singh, Avtar (HMI Probation)" initials="SP" lastIdx="2" clrIdx="6">
    <p:extLst>
      <p:ext uri="{19B8F6BF-5375-455C-9EA6-DF929625EA0E}">
        <p15:presenceInfo xmlns:p15="http://schemas.microsoft.com/office/powerpoint/2012/main" userId="S::avtar.singh@hmiprobation.gov.uk::cc91ea1e-1fd1-4f3b-8b39-b229795454d5" providerId="AD"/>
      </p:ext>
    </p:extLst>
  </p:cmAuthor>
  <p:cmAuthor id="1" name="Rinaldi, Helen (HMI Probation)" initials="RP" lastIdx="4" clrIdx="0">
    <p:extLst>
      <p:ext uri="{19B8F6BF-5375-455C-9EA6-DF929625EA0E}">
        <p15:presenceInfo xmlns:p15="http://schemas.microsoft.com/office/powerpoint/2012/main" userId="S::helen.rinaldi@hmiprobation.gov.uk::9c4a4879-b57b-44c9-b69b-82f62ece3b62" providerId="AD"/>
      </p:ext>
    </p:extLst>
  </p:cmAuthor>
  <p:cmAuthor id="8" name="Wallace, Noreen (HMI Probation)" initials="WP" lastIdx="1" clrIdx="7">
    <p:extLst>
      <p:ext uri="{19B8F6BF-5375-455C-9EA6-DF929625EA0E}">
        <p15:presenceInfo xmlns:p15="http://schemas.microsoft.com/office/powerpoint/2012/main" userId="S::noreen.wallace@hmiprobation.gov.uk::2bd4a27f-2f81-48a5-a1ad-fe500825a46f" providerId="AD"/>
      </p:ext>
    </p:extLst>
  </p:cmAuthor>
  <p:cmAuthor id="2" name="Baker, Marc (HMI Probation)" initials="BM(P" lastIdx="11" clrIdx="1">
    <p:extLst>
      <p:ext uri="{19B8F6BF-5375-455C-9EA6-DF929625EA0E}">
        <p15:presenceInfo xmlns:p15="http://schemas.microsoft.com/office/powerpoint/2012/main" userId="S::Marc.Baker@hmiprobation.gov.uk::365740c3-be62-4882-88da-0f897ce78231" providerId="AD"/>
      </p:ext>
    </p:extLst>
  </p:cmAuthor>
  <p:cmAuthor id="9" name="Kirk, Tony (HMI Probation)" initials="KP" lastIdx="2" clrIdx="8">
    <p:extLst>
      <p:ext uri="{19B8F6BF-5375-455C-9EA6-DF929625EA0E}">
        <p15:presenceInfo xmlns:p15="http://schemas.microsoft.com/office/powerpoint/2012/main" userId="S::tony.kirk@hmiprobation.gov.uk::d9d8b9d3-2f24-4fa0-bbb3-e270d1d9256e" providerId="AD"/>
      </p:ext>
    </p:extLst>
  </p:cmAuthor>
  <p:cmAuthor id="3" name="Badachha, Simrita (HMI Probation)" initials="BP" lastIdx="1" clrIdx="2">
    <p:extLst>
      <p:ext uri="{19B8F6BF-5375-455C-9EA6-DF929625EA0E}">
        <p15:presenceInfo xmlns:p15="http://schemas.microsoft.com/office/powerpoint/2012/main" userId="S::simi.badachha@hmiprobation.gov.uk::2bb220dc-81d7-4c6c-9133-44a245c6048c" providerId="AD"/>
      </p:ext>
    </p:extLst>
  </p:cmAuthor>
  <p:cmAuthor id="4" name="Falshaw, Louise, Dr (HMI Probation)" initials="FP" lastIdx="1" clrIdx="3">
    <p:extLst>
      <p:ext uri="{19B8F6BF-5375-455C-9EA6-DF929625EA0E}">
        <p15:presenceInfo xmlns:p15="http://schemas.microsoft.com/office/powerpoint/2012/main" userId="S::louise.falshaw@hmiprobation.gov.uk::fd359e49-33fa-431e-8cc7-9c1129538100" providerId="AD"/>
      </p:ext>
    </p:extLst>
  </p:cmAuthor>
  <p:cmAuthor id="5" name="Parker, Lisa (HMI Probation)" initials="PP" lastIdx="7" clrIdx="4">
    <p:extLst>
      <p:ext uri="{19B8F6BF-5375-455C-9EA6-DF929625EA0E}">
        <p15:presenceInfo xmlns:p15="http://schemas.microsoft.com/office/powerpoint/2012/main" userId="S::lisa.parker1@hmiprobation.gov.uk::d099ec8f-1145-49ee-a9b4-8024f640712f" providerId="AD"/>
      </p:ext>
    </p:extLst>
  </p:cmAuthor>
  <p:cmAuthor id="6" name="Howson, Yvette (HMI Probation)" initials="HP" lastIdx="1" clrIdx="5">
    <p:extLst>
      <p:ext uri="{19B8F6BF-5375-455C-9EA6-DF929625EA0E}">
        <p15:presenceInfo xmlns:p15="http://schemas.microsoft.com/office/powerpoint/2012/main" userId="S::yvette.howson@hmiprobation.gov.uk::3c92f982-88fb-45a3-b448-c0c1a56811e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770"/>
    <a:srgbClr val="0085B4"/>
    <a:srgbClr val="575EB9"/>
    <a:srgbClr val="3E1B59"/>
    <a:srgbClr val="A6A9D9"/>
    <a:srgbClr val="ACE6FC"/>
    <a:srgbClr val="787EC6"/>
    <a:srgbClr val="D2D4EC"/>
    <a:srgbClr val="0085CF"/>
    <a:srgbClr val="A6A9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6003" autoAdjust="0"/>
    <p:restoredTop sz="94660"/>
  </p:normalViewPr>
  <p:slideViewPr>
    <p:cSldViewPr snapToGrid="0">
      <p:cViewPr varScale="1">
        <p:scale>
          <a:sx n="67" d="100"/>
          <a:sy n="67" d="100"/>
        </p:scale>
        <p:origin x="1244" y="44"/>
      </p:cViewPr>
      <p:guideLst>
        <p:guide orient="horz" pos="2160"/>
        <p:guide pos="2880"/>
      </p:guideLst>
    </p:cSldViewPr>
  </p:slideViewPr>
  <p:notesTextViewPr>
    <p:cViewPr>
      <p:scale>
        <a:sx n="1" d="1"/>
        <a:sy n="1" d="1"/>
      </p:scale>
      <p:origin x="0" y="0"/>
    </p:cViewPr>
  </p:notesTextViewPr>
  <p:notesViewPr>
    <p:cSldViewPr snapToGrid="0">
      <p:cViewPr varScale="1">
        <p:scale>
          <a:sx n="67" d="100"/>
          <a:sy n="67" d="100"/>
        </p:scale>
        <p:origin x="3120"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ssell, Justin (HMI Probation)" userId="7127f6b5-3e29-4301-9a72-3e570087c866" providerId="ADAL" clId="{96202BCF-B789-4A08-B610-1301F92843C4}"/>
    <pc:docChg chg="modSld">
      <pc:chgData name="Russell, Justin (HMI Probation)" userId="7127f6b5-3e29-4301-9a72-3e570087c866" providerId="ADAL" clId="{96202BCF-B789-4A08-B610-1301F92843C4}" dt="2021-09-27T08:53:56.121" v="20" actId="20577"/>
      <pc:docMkLst>
        <pc:docMk/>
      </pc:docMkLst>
      <pc:sldChg chg="modNotes">
        <pc:chgData name="Russell, Justin (HMI Probation)" userId="7127f6b5-3e29-4301-9a72-3e570087c866" providerId="ADAL" clId="{96202BCF-B789-4A08-B610-1301F92843C4}" dt="2021-09-27T08:52:07.411" v="1" actId="6549"/>
        <pc:sldMkLst>
          <pc:docMk/>
          <pc:sldMk cId="403849147" sldId="260"/>
        </pc:sldMkLst>
      </pc:sldChg>
      <pc:sldChg chg="modNotes">
        <pc:chgData name="Russell, Justin (HMI Probation)" userId="7127f6b5-3e29-4301-9a72-3e570087c866" providerId="ADAL" clId="{96202BCF-B789-4A08-B610-1301F92843C4}" dt="2021-09-27T08:52:02.250" v="0" actId="20577"/>
        <pc:sldMkLst>
          <pc:docMk/>
          <pc:sldMk cId="2176628674" sldId="276"/>
        </pc:sldMkLst>
      </pc:sldChg>
      <pc:sldChg chg="modNotes">
        <pc:chgData name="Russell, Justin (HMI Probation)" userId="7127f6b5-3e29-4301-9a72-3e570087c866" providerId="ADAL" clId="{96202BCF-B789-4A08-B610-1301F92843C4}" dt="2021-09-27T08:53:56.121" v="20" actId="20577"/>
        <pc:sldMkLst>
          <pc:docMk/>
          <pc:sldMk cId="1530753935" sldId="277"/>
        </pc:sldMkLst>
      </pc:sldChg>
      <pc:sldChg chg="modNotes">
        <pc:chgData name="Russell, Justin (HMI Probation)" userId="7127f6b5-3e29-4301-9a72-3e570087c866" providerId="ADAL" clId="{96202BCF-B789-4A08-B610-1301F92843C4}" dt="2021-09-27T08:53:19.360" v="16" actId="6549"/>
        <pc:sldMkLst>
          <pc:docMk/>
          <pc:sldMk cId="3716027936" sldId="280"/>
        </pc:sldMkLst>
      </pc:sldChg>
      <pc:sldChg chg="modNotes">
        <pc:chgData name="Russell, Justin (HMI Probation)" userId="7127f6b5-3e29-4301-9a72-3e570087c866" providerId="ADAL" clId="{96202BCF-B789-4A08-B610-1301F92843C4}" dt="2021-09-27T08:53:24.715" v="17" actId="6549"/>
        <pc:sldMkLst>
          <pc:docMk/>
          <pc:sldMk cId="627093938" sldId="281"/>
        </pc:sldMkLst>
      </pc:sldChg>
      <pc:sldChg chg="modNotes">
        <pc:chgData name="Russell, Justin (HMI Probation)" userId="7127f6b5-3e29-4301-9a72-3e570087c866" providerId="ADAL" clId="{96202BCF-B789-4A08-B610-1301F92843C4}" dt="2021-09-27T08:53:28.386" v="18" actId="6549"/>
        <pc:sldMkLst>
          <pc:docMk/>
          <pc:sldMk cId="1942414538" sldId="282"/>
        </pc:sldMkLst>
      </pc:sldChg>
      <pc:sldChg chg="modNotes">
        <pc:chgData name="Russell, Justin (HMI Probation)" userId="7127f6b5-3e29-4301-9a72-3e570087c866" providerId="ADAL" clId="{96202BCF-B789-4A08-B610-1301F92843C4}" dt="2021-09-27T08:52:21.661" v="4" actId="6549"/>
        <pc:sldMkLst>
          <pc:docMk/>
          <pc:sldMk cId="4171673320" sldId="284"/>
        </pc:sldMkLst>
      </pc:sldChg>
      <pc:sldChg chg="modNotes">
        <pc:chgData name="Russell, Justin (HMI Probation)" userId="7127f6b5-3e29-4301-9a72-3e570087c866" providerId="ADAL" clId="{96202BCF-B789-4A08-B610-1301F92843C4}" dt="2021-09-27T08:53:08.642" v="14" actId="6549"/>
        <pc:sldMkLst>
          <pc:docMk/>
          <pc:sldMk cId="2755412292" sldId="308"/>
        </pc:sldMkLst>
      </pc:sldChg>
      <pc:sldChg chg="modNotes">
        <pc:chgData name="Russell, Justin (HMI Probation)" userId="7127f6b5-3e29-4301-9a72-3e570087c866" providerId="ADAL" clId="{96202BCF-B789-4A08-B610-1301F92843C4}" dt="2021-09-27T08:53:14.925" v="15" actId="6549"/>
        <pc:sldMkLst>
          <pc:docMk/>
          <pc:sldMk cId="2709900515" sldId="309"/>
        </pc:sldMkLst>
      </pc:sldChg>
      <pc:sldChg chg="modNotes">
        <pc:chgData name="Russell, Justin (HMI Probation)" userId="7127f6b5-3e29-4301-9a72-3e570087c866" providerId="ADAL" clId="{96202BCF-B789-4A08-B610-1301F92843C4}" dt="2021-09-27T08:52:11.267" v="2" actId="6549"/>
        <pc:sldMkLst>
          <pc:docMk/>
          <pc:sldMk cId="3159375545" sldId="324"/>
        </pc:sldMkLst>
      </pc:sldChg>
      <pc:sldChg chg="modNotes">
        <pc:chgData name="Russell, Justin (HMI Probation)" userId="7127f6b5-3e29-4301-9a72-3e570087c866" providerId="ADAL" clId="{96202BCF-B789-4A08-B610-1301F92843C4}" dt="2021-09-27T08:52:16.439" v="3" actId="6549"/>
        <pc:sldMkLst>
          <pc:docMk/>
          <pc:sldMk cId="4148670796" sldId="325"/>
        </pc:sldMkLst>
      </pc:sldChg>
      <pc:sldChg chg="modNotes">
        <pc:chgData name="Russell, Justin (HMI Probation)" userId="7127f6b5-3e29-4301-9a72-3e570087c866" providerId="ADAL" clId="{96202BCF-B789-4A08-B610-1301F92843C4}" dt="2021-09-27T08:52:32.420" v="6" actId="6549"/>
        <pc:sldMkLst>
          <pc:docMk/>
          <pc:sldMk cId="4102761422" sldId="326"/>
        </pc:sldMkLst>
      </pc:sldChg>
      <pc:sldChg chg="modNotes">
        <pc:chgData name="Russell, Justin (HMI Probation)" userId="7127f6b5-3e29-4301-9a72-3e570087c866" providerId="ADAL" clId="{96202BCF-B789-4A08-B610-1301F92843C4}" dt="2021-09-27T08:52:41.691" v="7" actId="6549"/>
        <pc:sldMkLst>
          <pc:docMk/>
          <pc:sldMk cId="2036217859" sldId="329"/>
        </pc:sldMkLst>
      </pc:sldChg>
      <pc:sldChg chg="modNotes">
        <pc:chgData name="Russell, Justin (HMI Probation)" userId="7127f6b5-3e29-4301-9a72-3e570087c866" providerId="ADAL" clId="{96202BCF-B789-4A08-B610-1301F92843C4}" dt="2021-09-27T08:52:48.588" v="9" actId="6549"/>
        <pc:sldMkLst>
          <pc:docMk/>
          <pc:sldMk cId="894639171" sldId="330"/>
        </pc:sldMkLst>
      </pc:sldChg>
      <pc:sldChg chg="modNotes">
        <pc:chgData name="Russell, Justin (HMI Probation)" userId="7127f6b5-3e29-4301-9a72-3e570087c866" providerId="ADAL" clId="{96202BCF-B789-4A08-B610-1301F92843C4}" dt="2021-09-27T08:52:54.261" v="10" actId="6549"/>
        <pc:sldMkLst>
          <pc:docMk/>
          <pc:sldMk cId="3410079095" sldId="331"/>
        </pc:sldMkLst>
      </pc:sldChg>
      <pc:sldChg chg="modNotes">
        <pc:chgData name="Russell, Justin (HMI Probation)" userId="7127f6b5-3e29-4301-9a72-3e570087c866" providerId="ADAL" clId="{96202BCF-B789-4A08-B610-1301F92843C4}" dt="2021-09-27T08:53:03.541" v="13" actId="1076"/>
        <pc:sldMkLst>
          <pc:docMk/>
          <pc:sldMk cId="1679700366" sldId="332"/>
        </pc:sldMkLst>
      </pc:sldChg>
      <pc:sldChg chg="modNotes">
        <pc:chgData name="Russell, Justin (HMI Probation)" userId="7127f6b5-3e29-4301-9a72-3e570087c866" providerId="ADAL" clId="{96202BCF-B789-4A08-B610-1301F92843C4}" dt="2021-09-27T08:53:35.554" v="19" actId="6549"/>
        <pc:sldMkLst>
          <pc:docMk/>
          <pc:sldMk cId="3861847059" sldId="334"/>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50D28E-DFB0-47D0-808E-33DF3A170141}" type="doc">
      <dgm:prSet loTypeId="urn:microsoft.com/office/officeart/2005/8/layout/pyramid2" loCatId="pyramid" qsTypeId="urn:microsoft.com/office/officeart/2005/8/quickstyle/simple1" qsCatId="simple" csTypeId="urn:microsoft.com/office/officeart/2005/8/colors/accent1_2" csCatId="accent1" phldr="1"/>
      <dgm:spPr/>
    </dgm:pt>
    <dgm:pt modelId="{CCBC84F5-F9ED-4DED-9D0C-6027F85372F1}">
      <dgm:prSet custT="1"/>
      <dgm:spPr>
        <a:ln>
          <a:solidFill>
            <a:srgbClr val="007770"/>
          </a:solidFill>
        </a:ln>
      </dgm:spPr>
      <dgm:t>
        <a:bodyPr/>
        <a:lstStyle/>
        <a:p>
          <a:r>
            <a:rPr lang="en-GB" sz="1800" dirty="0">
              <a:solidFill>
                <a:srgbClr val="3E1B59"/>
              </a:solidFill>
              <a:latin typeface="Tahoma" panose="020B0604030504040204" pitchFamily="34" charset="0"/>
              <a:ea typeface="Tahoma" panose="020B0604030504040204" pitchFamily="34" charset="0"/>
              <a:cs typeface="Tahoma" panose="020B0604030504040204" pitchFamily="34" charset="0"/>
            </a:rPr>
            <a:t>case inspection of 60 cases</a:t>
          </a:r>
        </a:p>
      </dgm:t>
    </dgm:pt>
    <dgm:pt modelId="{FB8E97A8-E78A-40D1-9B2F-39F677E03CBA}" type="parTrans" cxnId="{42B29857-5025-4E03-9A83-41623BFF9473}">
      <dgm:prSet/>
      <dgm:spPr/>
      <dgm:t>
        <a:bodyPr/>
        <a:lstStyle/>
        <a:p>
          <a:endParaRPr lang="en-GB"/>
        </a:p>
      </dgm:t>
    </dgm:pt>
    <dgm:pt modelId="{F6B928B6-614F-49E2-B2D0-52182C2D1D44}" type="sibTrans" cxnId="{42B29857-5025-4E03-9A83-41623BFF9473}">
      <dgm:prSet/>
      <dgm:spPr/>
      <dgm:t>
        <a:bodyPr/>
        <a:lstStyle/>
        <a:p>
          <a:endParaRPr lang="en-GB"/>
        </a:p>
      </dgm:t>
    </dgm:pt>
    <dgm:pt modelId="{1F90FCF3-A583-4D74-A4E8-B226371DFEB7}">
      <dgm:prSet custT="1"/>
      <dgm:spPr>
        <a:ln>
          <a:solidFill>
            <a:srgbClr val="007770"/>
          </a:solidFill>
        </a:ln>
      </dgm:spPr>
      <dgm:t>
        <a:bodyPr/>
        <a:lstStyle/>
        <a:p>
          <a:r>
            <a:rPr lang="en-GB" sz="1300" dirty="0">
              <a:solidFill>
                <a:srgbClr val="007770"/>
              </a:solidFill>
              <a:latin typeface="Tahoma" panose="020B0604030504040204" pitchFamily="34" charset="0"/>
              <a:ea typeface="Tahoma" panose="020B0604030504040204" pitchFamily="34" charset="0"/>
              <a:cs typeface="Tahoma" panose="020B0604030504040204" pitchFamily="34" charset="0"/>
            </a:rPr>
            <a:t>HMI Probation inspection plus Care Quality Commission / Healthcare Inspectorate Wales inspection of drug casework; includes interview </a:t>
          </a:r>
          <a:br>
            <a:rPr lang="en-GB" sz="1300" dirty="0">
              <a:solidFill>
                <a:srgbClr val="007770"/>
              </a:solidFill>
              <a:latin typeface="Tahoma" panose="020B0604030504040204" pitchFamily="34" charset="0"/>
              <a:ea typeface="Tahoma" panose="020B0604030504040204" pitchFamily="34" charset="0"/>
              <a:cs typeface="Tahoma" panose="020B0604030504040204" pitchFamily="34" charset="0"/>
            </a:rPr>
          </a:br>
          <a:r>
            <a:rPr lang="en-GB" sz="1300" dirty="0">
              <a:solidFill>
                <a:srgbClr val="007770"/>
              </a:solidFill>
              <a:latin typeface="Tahoma" panose="020B0604030504040204" pitchFamily="34" charset="0"/>
              <a:ea typeface="Tahoma" panose="020B0604030504040204" pitchFamily="34" charset="0"/>
              <a:cs typeface="Tahoma" panose="020B0604030504040204" pitchFamily="34" charset="0"/>
            </a:rPr>
            <a:t>with responsible officer / drugs worker</a:t>
          </a:r>
        </a:p>
      </dgm:t>
    </dgm:pt>
    <dgm:pt modelId="{4CAF9828-AEEA-4B06-85ED-47037F7434A5}" type="parTrans" cxnId="{4E242916-5EE6-4529-9655-8D8B08B16A71}">
      <dgm:prSet/>
      <dgm:spPr/>
      <dgm:t>
        <a:bodyPr/>
        <a:lstStyle/>
        <a:p>
          <a:endParaRPr lang="en-GB"/>
        </a:p>
      </dgm:t>
    </dgm:pt>
    <dgm:pt modelId="{33839159-DD48-49FA-9B20-00AD329516BC}" type="sibTrans" cxnId="{4E242916-5EE6-4529-9655-8D8B08B16A71}">
      <dgm:prSet/>
      <dgm:spPr/>
      <dgm:t>
        <a:bodyPr/>
        <a:lstStyle/>
        <a:p>
          <a:endParaRPr lang="en-GB"/>
        </a:p>
      </dgm:t>
    </dgm:pt>
    <dgm:pt modelId="{09065CFB-E91A-42E9-8E71-F92BE4524A24}">
      <dgm:prSet custT="1"/>
      <dgm:spPr>
        <a:ln>
          <a:solidFill>
            <a:srgbClr val="007770"/>
          </a:solidFill>
        </a:ln>
      </dgm:spPr>
      <dgm:t>
        <a:bodyPr/>
        <a:lstStyle/>
        <a:p>
          <a:r>
            <a:rPr lang="en-GB" sz="1800" b="0" dirty="0">
              <a:solidFill>
                <a:srgbClr val="3E1B59"/>
              </a:solidFill>
              <a:latin typeface="Tahoma" panose="020B0604030504040204" pitchFamily="34" charset="0"/>
              <a:ea typeface="Tahoma" panose="020B0604030504040204" pitchFamily="34" charset="0"/>
              <a:cs typeface="Tahoma" panose="020B0604030504040204" pitchFamily="34" charset="0"/>
            </a:rPr>
            <a:t>six fieldwork sites</a:t>
          </a:r>
        </a:p>
      </dgm:t>
    </dgm:pt>
    <dgm:pt modelId="{37591057-83F2-4324-94E0-7513090245E0}" type="parTrans" cxnId="{361A603A-0828-4E54-9BDF-C74FA785C748}">
      <dgm:prSet/>
      <dgm:spPr/>
      <dgm:t>
        <a:bodyPr/>
        <a:lstStyle/>
        <a:p>
          <a:endParaRPr lang="en-GB"/>
        </a:p>
      </dgm:t>
    </dgm:pt>
    <dgm:pt modelId="{C269444A-E73D-4F46-BBAD-9B421520C27E}" type="sibTrans" cxnId="{361A603A-0828-4E54-9BDF-C74FA785C748}">
      <dgm:prSet/>
      <dgm:spPr/>
      <dgm:t>
        <a:bodyPr/>
        <a:lstStyle/>
        <a:p>
          <a:endParaRPr lang="en-GB"/>
        </a:p>
      </dgm:t>
    </dgm:pt>
    <dgm:pt modelId="{3C38EEEC-9445-4FE2-B19D-4B17FAE8EE74}">
      <dgm:prSet custT="1"/>
      <dgm:spPr>
        <a:ln>
          <a:solidFill>
            <a:srgbClr val="007770"/>
          </a:solidFill>
        </a:ln>
      </dgm:spPr>
      <dgm:t>
        <a:bodyPr/>
        <a:lstStyle/>
        <a:p>
          <a:r>
            <a:rPr lang="en-GB" sz="1300" b="0" dirty="0">
              <a:solidFill>
                <a:srgbClr val="007770"/>
              </a:solidFill>
              <a:latin typeface="Tahoma" panose="020B0604030504040204" pitchFamily="34" charset="0"/>
              <a:ea typeface="Tahoma" panose="020B0604030504040204" pitchFamily="34" charset="0"/>
              <a:cs typeface="Tahoma" panose="020B0604030504040204" pitchFamily="34" charset="0"/>
            </a:rPr>
            <a:t>key observations from meetings with commissioners, community safety partnerships, police &amp; crime commissioners, adult safeguarding boards, judges, prison drug and resettlement staff </a:t>
          </a:r>
          <a:br>
            <a:rPr lang="en-GB" sz="1300" b="0" dirty="0">
              <a:solidFill>
                <a:srgbClr val="007770"/>
              </a:solidFill>
              <a:latin typeface="Tahoma" panose="020B0604030504040204" pitchFamily="34" charset="0"/>
              <a:ea typeface="Tahoma" panose="020B0604030504040204" pitchFamily="34" charset="0"/>
              <a:cs typeface="Tahoma" panose="020B0604030504040204" pitchFamily="34" charset="0"/>
            </a:rPr>
          </a:br>
          <a:r>
            <a:rPr lang="en-GB" sz="1300" b="0" dirty="0">
              <a:solidFill>
                <a:srgbClr val="007770"/>
              </a:solidFill>
              <a:latin typeface="Tahoma" panose="020B0604030504040204" pitchFamily="34" charset="0"/>
              <a:ea typeface="Tahoma" panose="020B0604030504040204" pitchFamily="34" charset="0"/>
              <a:cs typeface="Tahoma" panose="020B0604030504040204" pitchFamily="34" charset="0"/>
            </a:rPr>
            <a:t>and drug service providers </a:t>
          </a:r>
        </a:p>
      </dgm:t>
    </dgm:pt>
    <dgm:pt modelId="{CF06B6B2-57B1-4B1F-AF94-13024AAE0E3B}" type="parTrans" cxnId="{72E1ECA1-053A-40B5-858F-38AB022F6D33}">
      <dgm:prSet/>
      <dgm:spPr/>
      <dgm:t>
        <a:bodyPr/>
        <a:lstStyle/>
        <a:p>
          <a:endParaRPr lang="en-GB"/>
        </a:p>
      </dgm:t>
    </dgm:pt>
    <dgm:pt modelId="{41857744-997C-4F67-983F-B722DD6F8606}" type="sibTrans" cxnId="{72E1ECA1-053A-40B5-858F-38AB022F6D33}">
      <dgm:prSet/>
      <dgm:spPr/>
      <dgm:t>
        <a:bodyPr/>
        <a:lstStyle/>
        <a:p>
          <a:endParaRPr lang="en-GB"/>
        </a:p>
      </dgm:t>
    </dgm:pt>
    <dgm:pt modelId="{288C21CA-5DC2-49E0-AFE5-DAAE50D781DD}">
      <dgm:prSet custT="1"/>
      <dgm:spPr>
        <a:ln>
          <a:solidFill>
            <a:srgbClr val="007770"/>
          </a:solidFill>
        </a:ln>
      </dgm:spPr>
      <dgm:t>
        <a:bodyPr/>
        <a:lstStyle/>
        <a:p>
          <a:r>
            <a:rPr lang="en-GB" sz="1300" b="0" dirty="0">
              <a:solidFill>
                <a:srgbClr val="3E1B59"/>
              </a:solidFill>
              <a:latin typeface="Tahoma" panose="020B0604030504040204" pitchFamily="34" charset="0"/>
              <a:ea typeface="Tahoma" panose="020B0604030504040204" pitchFamily="34" charset="0"/>
              <a:cs typeface="Tahoma" panose="020B0604030504040204" pitchFamily="34" charset="0"/>
            </a:rPr>
            <a:t>we co-produced the inspection methodology </a:t>
          </a:r>
          <a:br>
            <a:rPr lang="en-GB" sz="1300" b="0" dirty="0">
              <a:solidFill>
                <a:srgbClr val="3E1B59"/>
              </a:solidFill>
              <a:latin typeface="Tahoma" panose="020B0604030504040204" pitchFamily="34" charset="0"/>
              <a:ea typeface="Tahoma" panose="020B0604030504040204" pitchFamily="34" charset="0"/>
              <a:cs typeface="Tahoma" panose="020B0604030504040204" pitchFamily="34" charset="0"/>
            </a:rPr>
          </a:br>
          <a:r>
            <a:rPr lang="en-GB" sz="1300" b="0" dirty="0">
              <a:solidFill>
                <a:srgbClr val="3E1B59"/>
              </a:solidFill>
              <a:latin typeface="Tahoma" panose="020B0604030504040204" pitchFamily="34" charset="0"/>
              <a:ea typeface="Tahoma" panose="020B0604030504040204" pitchFamily="34" charset="0"/>
              <a:cs typeface="Tahoma" panose="020B0604030504040204" pitchFamily="34" charset="0"/>
            </a:rPr>
            <a:t>with CQC and their partner organisation Choice Support whose experts-by-experience gathered </a:t>
          </a:r>
          <a:br>
            <a:rPr lang="en-GB" sz="1300" b="0" dirty="0">
              <a:solidFill>
                <a:srgbClr val="3E1B59"/>
              </a:solidFill>
              <a:latin typeface="Tahoma" panose="020B0604030504040204" pitchFamily="34" charset="0"/>
              <a:ea typeface="Tahoma" panose="020B0604030504040204" pitchFamily="34" charset="0"/>
              <a:cs typeface="Tahoma" panose="020B0604030504040204" pitchFamily="34" charset="0"/>
            </a:rPr>
          </a:br>
          <a:r>
            <a:rPr lang="en-GB" sz="1300" b="0" dirty="0">
              <a:solidFill>
                <a:srgbClr val="3E1B59"/>
              </a:solidFill>
              <a:latin typeface="Tahoma" panose="020B0604030504040204" pitchFamily="34" charset="0"/>
              <a:ea typeface="Tahoma" panose="020B0604030504040204" pitchFamily="34" charset="0"/>
              <a:cs typeface="Tahoma" panose="020B0604030504040204" pitchFamily="34" charset="0"/>
            </a:rPr>
            <a:t>insight from people on probation</a:t>
          </a:r>
        </a:p>
      </dgm:t>
    </dgm:pt>
    <dgm:pt modelId="{FB5778D5-03CE-4B1A-AA4D-BF29E878EB20}" type="parTrans" cxnId="{7401C571-3490-4820-ACE1-44D1A757A4EF}">
      <dgm:prSet/>
      <dgm:spPr/>
      <dgm:t>
        <a:bodyPr/>
        <a:lstStyle/>
        <a:p>
          <a:endParaRPr lang="en-GB"/>
        </a:p>
      </dgm:t>
    </dgm:pt>
    <dgm:pt modelId="{6A087665-C307-4D87-A44C-5F58D187C599}" type="sibTrans" cxnId="{7401C571-3490-4820-ACE1-44D1A757A4EF}">
      <dgm:prSet/>
      <dgm:spPr/>
      <dgm:t>
        <a:bodyPr/>
        <a:lstStyle/>
        <a:p>
          <a:endParaRPr lang="en-GB"/>
        </a:p>
      </dgm:t>
    </dgm:pt>
    <dgm:pt modelId="{C3606266-0D88-4BAD-9324-C054E7A17873}" type="pres">
      <dgm:prSet presAssocID="{7450D28E-DFB0-47D0-808E-33DF3A170141}" presName="compositeShape" presStyleCnt="0">
        <dgm:presLayoutVars>
          <dgm:dir/>
          <dgm:resizeHandles/>
        </dgm:presLayoutVars>
      </dgm:prSet>
      <dgm:spPr/>
    </dgm:pt>
    <dgm:pt modelId="{FE3FDE72-F791-4302-805A-8919ED24432B}" type="pres">
      <dgm:prSet presAssocID="{7450D28E-DFB0-47D0-808E-33DF3A170141}" presName="pyramid" presStyleLbl="node1" presStyleIdx="0" presStyleCnt="1" custAng="5400000" custScaleX="84571" custScaleY="69903" custLinFactNeighborX="-36011" custLinFactNeighborY="-4416"/>
      <dgm:spPr>
        <a:solidFill>
          <a:srgbClr val="3E1B59"/>
        </a:solidFill>
      </dgm:spPr>
    </dgm:pt>
    <dgm:pt modelId="{76C3A154-73D2-41D6-99D3-74504FBE57ED}" type="pres">
      <dgm:prSet presAssocID="{7450D28E-DFB0-47D0-808E-33DF3A170141}" presName="theList" presStyleCnt="0"/>
      <dgm:spPr/>
    </dgm:pt>
    <dgm:pt modelId="{AF11D8E5-6E97-4D96-9083-4DA4A7DF91B4}" type="pres">
      <dgm:prSet presAssocID="{CCBC84F5-F9ED-4DED-9D0C-6027F85372F1}" presName="aNode" presStyleLbl="fgAcc1" presStyleIdx="0" presStyleCnt="5" custScaleX="135475" custScaleY="165696" custLinFactY="-80539" custLinFactNeighborX="40120" custLinFactNeighborY="-100000">
        <dgm:presLayoutVars>
          <dgm:bulletEnabled val="1"/>
        </dgm:presLayoutVars>
      </dgm:prSet>
      <dgm:spPr/>
      <dgm:t>
        <a:bodyPr/>
        <a:lstStyle/>
        <a:p>
          <a:endParaRPr lang="en-GB"/>
        </a:p>
      </dgm:t>
    </dgm:pt>
    <dgm:pt modelId="{A06362BF-E277-44DA-AAF9-435D099B5057}" type="pres">
      <dgm:prSet presAssocID="{CCBC84F5-F9ED-4DED-9D0C-6027F85372F1}" presName="aSpace" presStyleCnt="0"/>
      <dgm:spPr/>
    </dgm:pt>
    <dgm:pt modelId="{5B34B600-1ED9-4912-8A0C-9F21A7F477D3}" type="pres">
      <dgm:prSet presAssocID="{1F90FCF3-A583-4D74-A4E8-B226371DFEB7}" presName="aNode" presStyleLbl="fgAcc1" presStyleIdx="1" presStyleCnt="5" custScaleX="135042" custScaleY="382934" custLinFactY="-17912" custLinFactNeighborX="39687" custLinFactNeighborY="-100000">
        <dgm:presLayoutVars>
          <dgm:bulletEnabled val="1"/>
        </dgm:presLayoutVars>
      </dgm:prSet>
      <dgm:spPr/>
      <dgm:t>
        <a:bodyPr/>
        <a:lstStyle/>
        <a:p>
          <a:endParaRPr lang="en-GB"/>
        </a:p>
      </dgm:t>
    </dgm:pt>
    <dgm:pt modelId="{8D3E4CFB-669A-4CC9-A8A0-4409897518E7}" type="pres">
      <dgm:prSet presAssocID="{1F90FCF3-A583-4D74-A4E8-B226371DFEB7}" presName="aSpace" presStyleCnt="0"/>
      <dgm:spPr/>
    </dgm:pt>
    <dgm:pt modelId="{FAF17FC7-D0BF-47AA-9A91-988D9AA06277}" type="pres">
      <dgm:prSet presAssocID="{09065CFB-E91A-42E9-8E71-F92BE4524A24}" presName="aNode" presStyleLbl="fgAcc1" presStyleIdx="2" presStyleCnt="5" custScaleX="135326" custScaleY="200062" custLinFactY="21353" custLinFactNeighborX="39905" custLinFactNeighborY="100000">
        <dgm:presLayoutVars>
          <dgm:bulletEnabled val="1"/>
        </dgm:presLayoutVars>
      </dgm:prSet>
      <dgm:spPr/>
      <dgm:t>
        <a:bodyPr/>
        <a:lstStyle/>
        <a:p>
          <a:endParaRPr lang="en-GB"/>
        </a:p>
      </dgm:t>
    </dgm:pt>
    <dgm:pt modelId="{3CD71CBE-0325-4227-A9E9-5E0695E36994}" type="pres">
      <dgm:prSet presAssocID="{09065CFB-E91A-42E9-8E71-F92BE4524A24}" presName="aSpace" presStyleCnt="0"/>
      <dgm:spPr/>
    </dgm:pt>
    <dgm:pt modelId="{62D9FFB1-95FC-47F5-9498-7F27315EF4D7}" type="pres">
      <dgm:prSet presAssocID="{3C38EEEC-9445-4FE2-B19D-4B17FAE8EE74}" presName="aNode" presStyleLbl="fgAcc1" presStyleIdx="3" presStyleCnt="5" custScaleX="137970" custScaleY="651050" custLinFactY="90675" custLinFactNeighborX="40329" custLinFactNeighborY="100000">
        <dgm:presLayoutVars>
          <dgm:bulletEnabled val="1"/>
        </dgm:presLayoutVars>
      </dgm:prSet>
      <dgm:spPr/>
      <dgm:t>
        <a:bodyPr/>
        <a:lstStyle/>
        <a:p>
          <a:endParaRPr lang="en-GB"/>
        </a:p>
      </dgm:t>
    </dgm:pt>
    <dgm:pt modelId="{9580854D-77CB-4FC9-A0BC-F263832C617E}" type="pres">
      <dgm:prSet presAssocID="{3C38EEEC-9445-4FE2-B19D-4B17FAE8EE74}" presName="aSpace" presStyleCnt="0"/>
      <dgm:spPr/>
    </dgm:pt>
    <dgm:pt modelId="{8893FFE2-5DB3-476C-8E7B-BCFDFE809F40}" type="pres">
      <dgm:prSet presAssocID="{288C21CA-5DC2-49E0-AFE5-DAAE50D781DD}" presName="aNode" presStyleLbl="fgAcc1" presStyleIdx="4" presStyleCnt="5" custScaleX="136828" custScaleY="447155" custLinFactY="173469" custLinFactNeighborX="40300" custLinFactNeighborY="200000">
        <dgm:presLayoutVars>
          <dgm:bulletEnabled val="1"/>
        </dgm:presLayoutVars>
      </dgm:prSet>
      <dgm:spPr/>
      <dgm:t>
        <a:bodyPr/>
        <a:lstStyle/>
        <a:p>
          <a:endParaRPr lang="en-GB"/>
        </a:p>
      </dgm:t>
    </dgm:pt>
    <dgm:pt modelId="{68C51679-91B1-416D-A2A6-0A934B7ECB3E}" type="pres">
      <dgm:prSet presAssocID="{288C21CA-5DC2-49E0-AFE5-DAAE50D781DD}" presName="aSpace" presStyleCnt="0"/>
      <dgm:spPr/>
    </dgm:pt>
  </dgm:ptLst>
  <dgm:cxnLst>
    <dgm:cxn modelId="{14F7A513-75B3-4A76-A223-1622D1A4B9AB}" type="presOf" srcId="{09065CFB-E91A-42E9-8E71-F92BE4524A24}" destId="{FAF17FC7-D0BF-47AA-9A91-988D9AA06277}" srcOrd="0" destOrd="0" presId="urn:microsoft.com/office/officeart/2005/8/layout/pyramid2"/>
    <dgm:cxn modelId="{67542B96-CBCB-4A00-8292-77C77E395D33}" type="presOf" srcId="{288C21CA-5DC2-49E0-AFE5-DAAE50D781DD}" destId="{8893FFE2-5DB3-476C-8E7B-BCFDFE809F40}" srcOrd="0" destOrd="0" presId="urn:microsoft.com/office/officeart/2005/8/layout/pyramid2"/>
    <dgm:cxn modelId="{42B29857-5025-4E03-9A83-41623BFF9473}" srcId="{7450D28E-DFB0-47D0-808E-33DF3A170141}" destId="{CCBC84F5-F9ED-4DED-9D0C-6027F85372F1}" srcOrd="0" destOrd="0" parTransId="{FB8E97A8-E78A-40D1-9B2F-39F677E03CBA}" sibTransId="{F6B928B6-614F-49E2-B2D0-52182C2D1D44}"/>
    <dgm:cxn modelId="{361A603A-0828-4E54-9BDF-C74FA785C748}" srcId="{7450D28E-DFB0-47D0-808E-33DF3A170141}" destId="{09065CFB-E91A-42E9-8E71-F92BE4524A24}" srcOrd="2" destOrd="0" parTransId="{37591057-83F2-4324-94E0-7513090245E0}" sibTransId="{C269444A-E73D-4F46-BBAD-9B421520C27E}"/>
    <dgm:cxn modelId="{AB7F168E-5EC7-406E-9D38-8893B7DE6BD2}" type="presOf" srcId="{1F90FCF3-A583-4D74-A4E8-B226371DFEB7}" destId="{5B34B600-1ED9-4912-8A0C-9F21A7F477D3}" srcOrd="0" destOrd="0" presId="urn:microsoft.com/office/officeart/2005/8/layout/pyramid2"/>
    <dgm:cxn modelId="{3C031460-924B-4402-913F-EE83E5E6CE2A}" type="presOf" srcId="{CCBC84F5-F9ED-4DED-9D0C-6027F85372F1}" destId="{AF11D8E5-6E97-4D96-9083-4DA4A7DF91B4}" srcOrd="0" destOrd="0" presId="urn:microsoft.com/office/officeart/2005/8/layout/pyramid2"/>
    <dgm:cxn modelId="{4E242916-5EE6-4529-9655-8D8B08B16A71}" srcId="{7450D28E-DFB0-47D0-808E-33DF3A170141}" destId="{1F90FCF3-A583-4D74-A4E8-B226371DFEB7}" srcOrd="1" destOrd="0" parTransId="{4CAF9828-AEEA-4B06-85ED-47037F7434A5}" sibTransId="{33839159-DD48-49FA-9B20-00AD329516BC}"/>
    <dgm:cxn modelId="{72E1ECA1-053A-40B5-858F-38AB022F6D33}" srcId="{7450D28E-DFB0-47D0-808E-33DF3A170141}" destId="{3C38EEEC-9445-4FE2-B19D-4B17FAE8EE74}" srcOrd="3" destOrd="0" parTransId="{CF06B6B2-57B1-4B1F-AF94-13024AAE0E3B}" sibTransId="{41857744-997C-4F67-983F-B722DD6F8606}"/>
    <dgm:cxn modelId="{2F419C6A-793C-4803-9907-CF2CB8EC99EB}" type="presOf" srcId="{3C38EEEC-9445-4FE2-B19D-4B17FAE8EE74}" destId="{62D9FFB1-95FC-47F5-9498-7F27315EF4D7}" srcOrd="0" destOrd="0" presId="urn:microsoft.com/office/officeart/2005/8/layout/pyramid2"/>
    <dgm:cxn modelId="{1FAE78F8-9D99-4D6B-80FF-5075306FC80E}" type="presOf" srcId="{7450D28E-DFB0-47D0-808E-33DF3A170141}" destId="{C3606266-0D88-4BAD-9324-C054E7A17873}" srcOrd="0" destOrd="0" presId="urn:microsoft.com/office/officeart/2005/8/layout/pyramid2"/>
    <dgm:cxn modelId="{7401C571-3490-4820-ACE1-44D1A757A4EF}" srcId="{7450D28E-DFB0-47D0-808E-33DF3A170141}" destId="{288C21CA-5DC2-49E0-AFE5-DAAE50D781DD}" srcOrd="4" destOrd="0" parTransId="{FB5778D5-03CE-4B1A-AA4D-BF29E878EB20}" sibTransId="{6A087665-C307-4D87-A44C-5F58D187C599}"/>
    <dgm:cxn modelId="{DA507072-B780-40C5-8361-5C031FBDDCA0}" type="presParOf" srcId="{C3606266-0D88-4BAD-9324-C054E7A17873}" destId="{FE3FDE72-F791-4302-805A-8919ED24432B}" srcOrd="0" destOrd="0" presId="urn:microsoft.com/office/officeart/2005/8/layout/pyramid2"/>
    <dgm:cxn modelId="{793A2D1F-80A7-4625-A8AE-1D3327E9E9C0}" type="presParOf" srcId="{C3606266-0D88-4BAD-9324-C054E7A17873}" destId="{76C3A154-73D2-41D6-99D3-74504FBE57ED}" srcOrd="1" destOrd="0" presId="urn:microsoft.com/office/officeart/2005/8/layout/pyramid2"/>
    <dgm:cxn modelId="{767F06F2-7CF1-4F85-AC6F-FE740CDB3742}" type="presParOf" srcId="{76C3A154-73D2-41D6-99D3-74504FBE57ED}" destId="{AF11D8E5-6E97-4D96-9083-4DA4A7DF91B4}" srcOrd="0" destOrd="0" presId="urn:microsoft.com/office/officeart/2005/8/layout/pyramid2"/>
    <dgm:cxn modelId="{457CB5FA-04C2-4E9B-A5CF-9AB629C1FB0C}" type="presParOf" srcId="{76C3A154-73D2-41D6-99D3-74504FBE57ED}" destId="{A06362BF-E277-44DA-AAF9-435D099B5057}" srcOrd="1" destOrd="0" presId="urn:microsoft.com/office/officeart/2005/8/layout/pyramid2"/>
    <dgm:cxn modelId="{ED593877-C3E3-40CB-8F0F-BF4C151A5F9A}" type="presParOf" srcId="{76C3A154-73D2-41D6-99D3-74504FBE57ED}" destId="{5B34B600-1ED9-4912-8A0C-9F21A7F477D3}" srcOrd="2" destOrd="0" presId="urn:microsoft.com/office/officeart/2005/8/layout/pyramid2"/>
    <dgm:cxn modelId="{53F2AB13-3C2D-40F8-A51D-787ED9F17C17}" type="presParOf" srcId="{76C3A154-73D2-41D6-99D3-74504FBE57ED}" destId="{8D3E4CFB-669A-4CC9-A8A0-4409897518E7}" srcOrd="3" destOrd="0" presId="urn:microsoft.com/office/officeart/2005/8/layout/pyramid2"/>
    <dgm:cxn modelId="{A8F8D8F4-3AF2-4332-AE51-C1A5F859789D}" type="presParOf" srcId="{76C3A154-73D2-41D6-99D3-74504FBE57ED}" destId="{FAF17FC7-D0BF-47AA-9A91-988D9AA06277}" srcOrd="4" destOrd="0" presId="urn:microsoft.com/office/officeart/2005/8/layout/pyramid2"/>
    <dgm:cxn modelId="{9C2F1485-9219-4B2A-B221-0E023DE212A0}" type="presParOf" srcId="{76C3A154-73D2-41D6-99D3-74504FBE57ED}" destId="{3CD71CBE-0325-4227-A9E9-5E0695E36994}" srcOrd="5" destOrd="0" presId="urn:microsoft.com/office/officeart/2005/8/layout/pyramid2"/>
    <dgm:cxn modelId="{E1DD3CFA-A383-43B8-B798-A765DBF00AC6}" type="presParOf" srcId="{76C3A154-73D2-41D6-99D3-74504FBE57ED}" destId="{62D9FFB1-95FC-47F5-9498-7F27315EF4D7}" srcOrd="6" destOrd="0" presId="urn:microsoft.com/office/officeart/2005/8/layout/pyramid2"/>
    <dgm:cxn modelId="{2CE15A3D-B9EA-4722-B6AB-06BF29932C42}" type="presParOf" srcId="{76C3A154-73D2-41D6-99D3-74504FBE57ED}" destId="{9580854D-77CB-4FC9-A0BC-F263832C617E}" srcOrd="7" destOrd="0" presId="urn:microsoft.com/office/officeart/2005/8/layout/pyramid2"/>
    <dgm:cxn modelId="{CE2EA320-BFC0-4A7A-A42B-365A3DC30AF8}" type="presParOf" srcId="{76C3A154-73D2-41D6-99D3-74504FBE57ED}" destId="{8893FFE2-5DB3-476C-8E7B-BCFDFE809F40}" srcOrd="8" destOrd="0" presId="urn:microsoft.com/office/officeart/2005/8/layout/pyramid2"/>
    <dgm:cxn modelId="{42929226-A979-462B-AD9D-ADDA827B09A4}" type="presParOf" srcId="{76C3A154-73D2-41D6-99D3-74504FBE57ED}" destId="{68C51679-91B1-416D-A2A6-0A934B7ECB3E}" srcOrd="9" destOrd="0" presId="urn:microsoft.com/office/officeart/2005/8/layout/pyramid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18AABBF-5290-40DE-8455-E982FD3DACD9}" type="doc">
      <dgm:prSet loTypeId="urn:microsoft.com/office/officeart/2005/8/layout/rings+Icon" loCatId="officeonline" qsTypeId="urn:microsoft.com/office/officeart/2005/8/quickstyle/simple1" qsCatId="simple" csTypeId="urn:microsoft.com/office/officeart/2005/8/colors/accent1_2" csCatId="accent1" phldr="1"/>
      <dgm:spPr/>
    </dgm:pt>
    <dgm:pt modelId="{53FE6022-5B6B-4B0E-A181-3646F6AB4F1D}">
      <dgm:prSet phldrT="[Text]" custT="1"/>
      <dgm:spPr>
        <a:solidFill>
          <a:schemeClr val="accent3">
            <a:lumMod val="60000"/>
            <a:lumOff val="40000"/>
            <a:alpha val="50000"/>
          </a:schemeClr>
        </a:solidFill>
        <a:ln>
          <a:solidFill>
            <a:schemeClr val="bg1">
              <a:lumMod val="50000"/>
            </a:schemeClr>
          </a:solidFill>
        </a:ln>
      </dgm:spPr>
      <dgm:t>
        <a:bodyPr/>
        <a:lstStyle/>
        <a:p>
          <a:pPr marL="0" lvl="0" algn="l" defTabSz="622300">
            <a:lnSpc>
              <a:spcPct val="90000"/>
            </a:lnSpc>
            <a:spcBef>
              <a:spcPct val="0"/>
            </a:spcBef>
            <a:spcAft>
              <a:spcPct val="35000"/>
            </a:spcAft>
            <a:buNone/>
          </a:pPr>
          <a:endParaRPr lang="en-GB" sz="1400" b="1" dirty="0">
            <a:latin typeface="Tahoma" panose="020B0604030504040204" pitchFamily="34" charset="0"/>
            <a:ea typeface="Tahoma" panose="020B0604030504040204" pitchFamily="34" charset="0"/>
            <a:cs typeface="Tahoma" panose="020B0604030504040204" pitchFamily="34" charset="0"/>
          </a:endParaRPr>
        </a:p>
        <a:p>
          <a:pPr marL="0" lvl="0" algn="l" defTabSz="622300">
            <a:lnSpc>
              <a:spcPct val="90000"/>
            </a:lnSpc>
            <a:spcBef>
              <a:spcPct val="0"/>
            </a:spcBef>
            <a:spcAft>
              <a:spcPct val="35000"/>
            </a:spcAft>
            <a:buNone/>
          </a:pPr>
          <a:r>
            <a:rPr lang="en-GB" sz="1400" b="1" dirty="0">
              <a:latin typeface="Tahoma" panose="020B0604030504040204" pitchFamily="34" charset="0"/>
              <a:ea typeface="Tahoma" panose="020B0604030504040204" pitchFamily="34" charset="0"/>
              <a:cs typeface="Tahoma" panose="020B0604030504040204" pitchFamily="34" charset="0"/>
            </a:rPr>
            <a:t>	</a:t>
          </a:r>
        </a:p>
        <a:p>
          <a:pPr marL="0" lvl="0" algn="l" defTabSz="622300">
            <a:lnSpc>
              <a:spcPct val="90000"/>
            </a:lnSpc>
            <a:spcBef>
              <a:spcPct val="0"/>
            </a:spcBef>
            <a:spcAft>
              <a:spcPct val="35000"/>
            </a:spcAft>
            <a:buNone/>
          </a:pPr>
          <a:endParaRPr lang="en-GB" sz="1400" b="1" dirty="0">
            <a:latin typeface="Tahoma" panose="020B0604030504040204" pitchFamily="34" charset="0"/>
            <a:ea typeface="Tahoma" panose="020B0604030504040204" pitchFamily="34" charset="0"/>
            <a:cs typeface="Tahoma" panose="020B0604030504040204" pitchFamily="34" charset="0"/>
          </a:endParaRPr>
        </a:p>
        <a:p>
          <a:pPr marL="0" lvl="0" algn="l" defTabSz="622300">
            <a:lnSpc>
              <a:spcPct val="90000"/>
            </a:lnSpc>
            <a:spcBef>
              <a:spcPct val="0"/>
            </a:spcBef>
            <a:spcAft>
              <a:spcPct val="35000"/>
            </a:spcAft>
            <a:buNone/>
          </a:pPr>
          <a:endParaRPr lang="en-GB" sz="1400" b="1" dirty="0">
            <a:latin typeface="Tahoma" panose="020B0604030504040204" pitchFamily="34" charset="0"/>
            <a:ea typeface="Tahoma" panose="020B0604030504040204" pitchFamily="34" charset="0"/>
            <a:cs typeface="Tahoma" panose="020B0604030504040204" pitchFamily="34" charset="0"/>
          </a:endParaRPr>
        </a:p>
        <a:p>
          <a:pPr marL="0" lvl="0" algn="l" defTabSz="622300">
            <a:lnSpc>
              <a:spcPct val="90000"/>
            </a:lnSpc>
            <a:spcBef>
              <a:spcPct val="0"/>
            </a:spcBef>
            <a:spcAft>
              <a:spcPct val="35000"/>
            </a:spcAft>
            <a:buNone/>
          </a:pPr>
          <a:endParaRPr lang="en-GB" sz="1400" b="1" dirty="0">
            <a:latin typeface="Tahoma" panose="020B0604030504040204" pitchFamily="34" charset="0"/>
            <a:ea typeface="Tahoma" panose="020B0604030504040204" pitchFamily="34" charset="0"/>
            <a:cs typeface="Tahoma" panose="020B0604030504040204" pitchFamily="34" charset="0"/>
          </a:endParaRPr>
        </a:p>
        <a:p>
          <a:pPr marL="0" lvl="0" algn="l" defTabSz="622300">
            <a:lnSpc>
              <a:spcPct val="90000"/>
            </a:lnSpc>
            <a:spcBef>
              <a:spcPct val="0"/>
            </a:spcBef>
            <a:spcAft>
              <a:spcPct val="35000"/>
            </a:spcAft>
            <a:buNone/>
          </a:pPr>
          <a:endParaRPr lang="en-GB" sz="1400" b="1" dirty="0">
            <a:latin typeface="Tahoma" panose="020B0604030504040204" pitchFamily="34" charset="0"/>
            <a:ea typeface="Tahoma" panose="020B0604030504040204" pitchFamily="34" charset="0"/>
            <a:cs typeface="Tahoma" panose="020B0604030504040204" pitchFamily="34" charset="0"/>
          </a:endParaRPr>
        </a:p>
        <a:p>
          <a:pPr marL="0" lvl="0" algn="l" defTabSz="622300">
            <a:lnSpc>
              <a:spcPct val="90000"/>
            </a:lnSpc>
            <a:spcBef>
              <a:spcPct val="0"/>
            </a:spcBef>
            <a:spcAft>
              <a:spcPct val="35000"/>
            </a:spcAft>
            <a:buNone/>
          </a:pPr>
          <a:endParaRPr lang="en-GB" sz="1400" b="1" dirty="0">
            <a:latin typeface="Tahoma" panose="020B0604030504040204" pitchFamily="34" charset="0"/>
            <a:ea typeface="Tahoma" panose="020B0604030504040204" pitchFamily="34" charset="0"/>
            <a:cs typeface="Tahoma" panose="020B0604030504040204" pitchFamily="34" charset="0"/>
          </a:endParaRPr>
        </a:p>
        <a:p>
          <a:pPr marL="0" lvl="0" algn="l" defTabSz="622300">
            <a:lnSpc>
              <a:spcPct val="90000"/>
            </a:lnSpc>
            <a:spcBef>
              <a:spcPct val="0"/>
            </a:spcBef>
            <a:spcAft>
              <a:spcPct val="35000"/>
            </a:spcAft>
            <a:buNone/>
          </a:pPr>
          <a:endParaRPr lang="en-GB" sz="1400" b="1" dirty="0">
            <a:latin typeface="Tahoma" panose="020B0604030504040204" pitchFamily="34" charset="0"/>
            <a:ea typeface="Tahoma" panose="020B0604030504040204" pitchFamily="34" charset="0"/>
            <a:cs typeface="Tahoma" panose="020B060403050404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GB" sz="1400" b="1" dirty="0">
              <a:latin typeface="Tahoma" panose="020B0604030504040204" pitchFamily="34" charset="0"/>
              <a:ea typeface="Tahoma" panose="020B0604030504040204" pitchFamily="34" charset="0"/>
              <a:cs typeface="Tahoma" panose="020B0604030504040204" pitchFamily="34" charset="0"/>
            </a:rPr>
            <a:t>		</a:t>
          </a:r>
          <a:endParaRPr lang="en-GB" sz="900" dirty="0"/>
        </a:p>
        <a:p>
          <a:pPr marL="0" lvl="0" algn="ctr" defTabSz="622300">
            <a:lnSpc>
              <a:spcPct val="90000"/>
            </a:lnSpc>
            <a:spcBef>
              <a:spcPct val="0"/>
            </a:spcBef>
            <a:spcAft>
              <a:spcPct val="35000"/>
            </a:spcAft>
            <a:buNone/>
          </a:pPr>
          <a:endParaRPr lang="en-GB" sz="900" dirty="0"/>
        </a:p>
        <a:p>
          <a:pPr marL="0" lvl="0" algn="ctr" defTabSz="622300">
            <a:lnSpc>
              <a:spcPct val="90000"/>
            </a:lnSpc>
            <a:spcBef>
              <a:spcPct val="0"/>
            </a:spcBef>
            <a:spcAft>
              <a:spcPct val="35000"/>
            </a:spcAft>
            <a:buNone/>
          </a:pPr>
          <a:endParaRPr lang="en-GB" sz="900" dirty="0"/>
        </a:p>
        <a:p>
          <a:pPr marL="0" lvl="0" algn="ctr" defTabSz="622300">
            <a:lnSpc>
              <a:spcPct val="90000"/>
            </a:lnSpc>
            <a:spcBef>
              <a:spcPct val="0"/>
            </a:spcBef>
            <a:spcAft>
              <a:spcPct val="35000"/>
            </a:spcAft>
            <a:buNone/>
          </a:pPr>
          <a:endParaRPr lang="en-GB" sz="900" dirty="0"/>
        </a:p>
      </dgm:t>
    </dgm:pt>
    <dgm:pt modelId="{CDCA3B4A-53D2-4FBA-9E65-D73CC3232FEA}" type="parTrans" cxnId="{EC3E3AC4-7BCE-4AA3-BAD4-DC8120DB3D07}">
      <dgm:prSet/>
      <dgm:spPr/>
      <dgm:t>
        <a:bodyPr/>
        <a:lstStyle/>
        <a:p>
          <a:endParaRPr lang="en-GB"/>
        </a:p>
      </dgm:t>
    </dgm:pt>
    <dgm:pt modelId="{5F060F5F-5011-4708-B05A-EAC72336F103}" type="sibTrans" cxnId="{EC3E3AC4-7BCE-4AA3-BAD4-DC8120DB3D07}">
      <dgm:prSet/>
      <dgm:spPr/>
      <dgm:t>
        <a:bodyPr/>
        <a:lstStyle/>
        <a:p>
          <a:endParaRPr lang="en-GB"/>
        </a:p>
      </dgm:t>
    </dgm:pt>
    <dgm:pt modelId="{7F0906D8-11FE-4634-921E-42213BFC67DD}">
      <dgm:prSet phldrT="[Text]" custT="1"/>
      <dgm:spPr>
        <a:noFill/>
        <a:ln w="28575">
          <a:solidFill>
            <a:schemeClr val="accent1"/>
          </a:solidFill>
        </a:ln>
      </dgm:spPr>
      <dgm:t>
        <a:bodyPr/>
        <a:lstStyle/>
        <a:p>
          <a:r>
            <a:rPr lang="en-GB" sz="1800" b="1" dirty="0">
              <a:latin typeface="Tahoma" panose="020B0604030504040204" pitchFamily="34" charset="0"/>
              <a:ea typeface="Tahoma" panose="020B0604030504040204" pitchFamily="34" charset="0"/>
              <a:cs typeface="Tahoma" panose="020B0604030504040204" pitchFamily="34" charset="0"/>
            </a:rPr>
            <a:t>CSTR </a:t>
          </a:r>
          <a:br>
            <a:rPr lang="en-GB" sz="1800" b="1" dirty="0">
              <a:latin typeface="Tahoma" panose="020B0604030504040204" pitchFamily="34" charset="0"/>
              <a:ea typeface="Tahoma" panose="020B0604030504040204" pitchFamily="34" charset="0"/>
              <a:cs typeface="Tahoma" panose="020B0604030504040204" pitchFamily="34" charset="0"/>
            </a:rPr>
          </a:br>
          <a:r>
            <a:rPr lang="en-GB" sz="1800" b="1" dirty="0">
              <a:latin typeface="Tahoma" panose="020B0604030504040204" pitchFamily="34" charset="0"/>
              <a:ea typeface="Tahoma" panose="020B0604030504040204" pitchFamily="34" charset="0"/>
              <a:cs typeface="Tahoma" panose="020B0604030504040204" pitchFamily="34" charset="0"/>
            </a:rPr>
            <a:t>pilot sites</a:t>
          </a:r>
          <a:endParaRPr lang="en-GB" sz="1400" b="1" dirty="0">
            <a:latin typeface="Tahoma" panose="020B0604030504040204" pitchFamily="34" charset="0"/>
            <a:ea typeface="Tahoma" panose="020B0604030504040204" pitchFamily="34" charset="0"/>
            <a:cs typeface="Tahoma" panose="020B0604030504040204" pitchFamily="34" charset="0"/>
          </a:endParaRPr>
        </a:p>
        <a:p>
          <a:r>
            <a:rPr lang="en-GB" sz="1400" b="0" dirty="0">
              <a:latin typeface="Tahoma" panose="020B0604030504040204" pitchFamily="34" charset="0"/>
              <a:ea typeface="Tahoma" panose="020B0604030504040204" pitchFamily="34" charset="0"/>
              <a:cs typeface="Tahoma" panose="020B0604030504040204" pitchFamily="34" charset="0"/>
            </a:rPr>
            <a:t>Manchester</a:t>
          </a:r>
          <a:br>
            <a:rPr lang="en-GB" sz="1400" b="0" dirty="0">
              <a:latin typeface="Tahoma" panose="020B0604030504040204" pitchFamily="34" charset="0"/>
              <a:ea typeface="Tahoma" panose="020B0604030504040204" pitchFamily="34" charset="0"/>
              <a:cs typeface="Tahoma" panose="020B0604030504040204" pitchFamily="34" charset="0"/>
            </a:rPr>
          </a:br>
          <a:r>
            <a:rPr lang="en-GB" sz="1400" b="0" dirty="0">
              <a:latin typeface="Tahoma" panose="020B0604030504040204" pitchFamily="34" charset="0"/>
              <a:ea typeface="Tahoma" panose="020B0604030504040204" pitchFamily="34" charset="0"/>
              <a:cs typeface="Tahoma" panose="020B0604030504040204" pitchFamily="34" charset="0"/>
            </a:rPr>
            <a:t>Lambeth</a:t>
          </a:r>
        </a:p>
        <a:p>
          <a:endParaRPr lang="en-GB" sz="1400" b="1" dirty="0">
            <a:latin typeface="Tahoma" panose="020B0604030504040204" pitchFamily="34" charset="0"/>
            <a:ea typeface="Tahoma" panose="020B0604030504040204" pitchFamily="34" charset="0"/>
            <a:cs typeface="Tahoma" panose="020B0604030504040204" pitchFamily="34" charset="0"/>
          </a:endParaRPr>
        </a:p>
      </dgm:t>
    </dgm:pt>
    <dgm:pt modelId="{13535998-3778-4275-803A-AAFF701BDFB2}" type="parTrans" cxnId="{9F229F2D-62D0-4CB2-AF53-C0348B4527E7}">
      <dgm:prSet/>
      <dgm:spPr/>
      <dgm:t>
        <a:bodyPr/>
        <a:lstStyle/>
        <a:p>
          <a:endParaRPr lang="en-GB"/>
        </a:p>
      </dgm:t>
    </dgm:pt>
    <dgm:pt modelId="{12BF9A77-4CFD-4267-8C88-1F31D7F98A8A}" type="sibTrans" cxnId="{9F229F2D-62D0-4CB2-AF53-C0348B4527E7}">
      <dgm:prSet/>
      <dgm:spPr/>
      <dgm:t>
        <a:bodyPr/>
        <a:lstStyle/>
        <a:p>
          <a:endParaRPr lang="en-GB"/>
        </a:p>
      </dgm:t>
    </dgm:pt>
    <dgm:pt modelId="{D882D7A4-51D9-4FD7-9108-F6A74A895F81}">
      <dgm:prSet phldrT="[Text]" custT="1"/>
      <dgm:spPr>
        <a:solidFill>
          <a:schemeClr val="accent3"/>
        </a:solidFill>
        <a:ln>
          <a:solidFill>
            <a:schemeClr val="lt1">
              <a:hueOff val="0"/>
              <a:satOff val="0"/>
              <a:lumOff val="0"/>
              <a:alpha val="9000"/>
            </a:schemeClr>
          </a:solidFill>
        </a:ln>
      </dgm:spPr>
      <dgm:t>
        <a:bodyPr/>
        <a:lstStyle/>
        <a:p>
          <a:pPr algn="ctr"/>
          <a:r>
            <a:rPr lang="en-GB" sz="1400" b="0" baseline="0" dirty="0">
              <a:solidFill>
                <a:schemeClr val="tx1"/>
              </a:solidFill>
              <a:effectLst/>
              <a:latin typeface="Tahoma" panose="020B0604030504040204" pitchFamily="34" charset="0"/>
              <a:ea typeface="Tahoma" panose="020B0604030504040204" pitchFamily="34" charset="0"/>
              <a:cs typeface="Tahoma" panose="020B0604030504040204" pitchFamily="34" charset="0"/>
            </a:rPr>
            <a:t>Swansea, Neath &amp; Post Talbot </a:t>
          </a:r>
        </a:p>
        <a:p>
          <a:pPr algn="ctr"/>
          <a:r>
            <a:rPr lang="en-GB" sz="2200" b="1" baseline="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HIW joint inspection</a:t>
          </a:r>
        </a:p>
      </dgm:t>
    </dgm:pt>
    <dgm:pt modelId="{A9BB36AF-C7EA-4F85-AC57-FEB1104C210A}" type="parTrans" cxnId="{44A87298-F4BC-4E35-AAEE-7C834AAF1C07}">
      <dgm:prSet/>
      <dgm:spPr/>
      <dgm:t>
        <a:bodyPr/>
        <a:lstStyle/>
        <a:p>
          <a:endParaRPr lang="en-GB"/>
        </a:p>
      </dgm:t>
    </dgm:pt>
    <dgm:pt modelId="{D68FD52A-D94E-4BD0-88DB-963BA31CB06C}" type="sibTrans" cxnId="{44A87298-F4BC-4E35-AAEE-7C834AAF1C07}">
      <dgm:prSet/>
      <dgm:spPr/>
      <dgm:t>
        <a:bodyPr/>
        <a:lstStyle/>
        <a:p>
          <a:endParaRPr lang="en-GB"/>
        </a:p>
      </dgm:t>
    </dgm:pt>
    <dgm:pt modelId="{A851C281-2777-4D2A-BD9B-41D7A50D0A49}">
      <dgm:prSet phldrT="[Text]" custT="1"/>
      <dgm:spPr>
        <a:solidFill>
          <a:srgbClr val="575EB9">
            <a:alpha val="68000"/>
          </a:srgbClr>
        </a:solidFill>
        <a:ln>
          <a:solidFill>
            <a:schemeClr val="bg1">
              <a:lumMod val="65000"/>
              <a:alpha val="95000"/>
            </a:schemeClr>
          </a:solidFill>
        </a:ln>
      </dgm:spPr>
      <dgm:t>
        <a:bodyPr/>
        <a:lstStyle/>
        <a:p>
          <a:pPr algn="r"/>
          <a:r>
            <a:rPr lang="en-GB" sz="1800" dirty="0">
              <a:latin typeface="Tahoma" panose="020B0604030504040204" pitchFamily="34" charset="0"/>
              <a:ea typeface="Tahoma" panose="020B0604030504040204" pitchFamily="34" charset="0"/>
              <a:cs typeface="Tahoma" panose="020B0604030504040204" pitchFamily="34" charset="0"/>
            </a:rPr>
            <a:t>            </a:t>
          </a:r>
        </a:p>
      </dgm:t>
    </dgm:pt>
    <dgm:pt modelId="{A69AEAC2-9C81-4E6F-8A28-42227F3B6694}" type="parTrans" cxnId="{844347F4-3EB9-459D-84B0-DA02568DDDD9}">
      <dgm:prSet/>
      <dgm:spPr/>
      <dgm:t>
        <a:bodyPr/>
        <a:lstStyle/>
        <a:p>
          <a:endParaRPr lang="en-GB"/>
        </a:p>
      </dgm:t>
    </dgm:pt>
    <dgm:pt modelId="{8AC404FB-D2E2-4729-BE6C-A7C0B44FE5A0}" type="sibTrans" cxnId="{844347F4-3EB9-459D-84B0-DA02568DDDD9}">
      <dgm:prSet/>
      <dgm:spPr/>
      <dgm:t>
        <a:bodyPr/>
        <a:lstStyle/>
        <a:p>
          <a:endParaRPr lang="en-GB"/>
        </a:p>
      </dgm:t>
    </dgm:pt>
    <dgm:pt modelId="{9DBCFB2A-A759-474C-84CC-D05CF0DB5DDB}" type="pres">
      <dgm:prSet presAssocID="{818AABBF-5290-40DE-8455-E982FD3DACD9}" presName="Name0" presStyleCnt="0">
        <dgm:presLayoutVars>
          <dgm:chMax val="7"/>
          <dgm:dir/>
          <dgm:resizeHandles val="exact"/>
        </dgm:presLayoutVars>
      </dgm:prSet>
      <dgm:spPr/>
    </dgm:pt>
    <dgm:pt modelId="{ADC7A9FC-5E00-4A00-BBF2-B4AF848AB7C5}" type="pres">
      <dgm:prSet presAssocID="{818AABBF-5290-40DE-8455-E982FD3DACD9}" presName="ellipse1" presStyleLbl="vennNode1" presStyleIdx="0" presStyleCnt="4" custScaleX="141510" custScaleY="130641" custLinFactX="21395" custLinFactNeighborX="100000" custLinFactNeighborY="45822">
        <dgm:presLayoutVars>
          <dgm:bulletEnabled val="1"/>
        </dgm:presLayoutVars>
      </dgm:prSet>
      <dgm:spPr/>
      <dgm:t>
        <a:bodyPr/>
        <a:lstStyle/>
        <a:p>
          <a:endParaRPr lang="en-GB"/>
        </a:p>
      </dgm:t>
    </dgm:pt>
    <dgm:pt modelId="{C11DB5EE-4F30-491E-A90C-CF81D3EAA4EC}" type="pres">
      <dgm:prSet presAssocID="{818AABBF-5290-40DE-8455-E982FD3DACD9}" presName="ellipse2" presStyleLbl="vennNode1" presStyleIdx="1" presStyleCnt="4" custScaleX="145061" custScaleY="132709" custLinFactNeighborX="-51308" custLinFactNeighborY="-15550">
        <dgm:presLayoutVars>
          <dgm:bulletEnabled val="1"/>
        </dgm:presLayoutVars>
      </dgm:prSet>
      <dgm:spPr/>
      <dgm:t>
        <a:bodyPr/>
        <a:lstStyle/>
        <a:p>
          <a:endParaRPr lang="en-GB"/>
        </a:p>
      </dgm:t>
    </dgm:pt>
    <dgm:pt modelId="{3C103DAF-754A-4ADC-9A72-2B5628CE5E25}" type="pres">
      <dgm:prSet presAssocID="{818AABBF-5290-40DE-8455-E982FD3DACD9}" presName="ellipse3" presStyleLbl="vennNode1" presStyleIdx="2" presStyleCnt="4" custScaleX="78729" custScaleY="56208" custLinFactNeighborX="23187" custLinFactNeighborY="74909">
        <dgm:presLayoutVars>
          <dgm:bulletEnabled val="1"/>
        </dgm:presLayoutVars>
      </dgm:prSet>
      <dgm:spPr/>
      <dgm:t>
        <a:bodyPr/>
        <a:lstStyle/>
        <a:p>
          <a:endParaRPr lang="en-GB"/>
        </a:p>
      </dgm:t>
    </dgm:pt>
    <dgm:pt modelId="{D9687046-A8A8-41D6-8855-9AA290CB15F3}" type="pres">
      <dgm:prSet presAssocID="{818AABBF-5290-40DE-8455-E982FD3DACD9}" presName="ellipse4" presStyleLbl="vennNode1" presStyleIdx="3" presStyleCnt="4" custScaleX="78228" custScaleY="56706" custLinFactX="-57048" custLinFactNeighborX="-100000" custLinFactNeighborY="10261">
        <dgm:presLayoutVars>
          <dgm:bulletEnabled val="1"/>
        </dgm:presLayoutVars>
      </dgm:prSet>
      <dgm:spPr/>
      <dgm:t>
        <a:bodyPr/>
        <a:lstStyle/>
        <a:p>
          <a:endParaRPr lang="en-GB"/>
        </a:p>
      </dgm:t>
    </dgm:pt>
  </dgm:ptLst>
  <dgm:cxnLst>
    <dgm:cxn modelId="{C29A13E1-7132-4E8B-A0C6-7537494FECD4}" type="presOf" srcId="{7F0906D8-11FE-4634-921E-42213BFC67DD}" destId="{3C103DAF-754A-4ADC-9A72-2B5628CE5E25}" srcOrd="0" destOrd="0" presId="urn:microsoft.com/office/officeart/2005/8/layout/rings+Icon"/>
    <dgm:cxn modelId="{89966222-5229-466F-A3A6-F338D482C63D}" type="presOf" srcId="{818AABBF-5290-40DE-8455-E982FD3DACD9}" destId="{9DBCFB2A-A759-474C-84CC-D05CF0DB5DDB}" srcOrd="0" destOrd="0" presId="urn:microsoft.com/office/officeart/2005/8/layout/rings+Icon"/>
    <dgm:cxn modelId="{9F229F2D-62D0-4CB2-AF53-C0348B4527E7}" srcId="{818AABBF-5290-40DE-8455-E982FD3DACD9}" destId="{7F0906D8-11FE-4634-921E-42213BFC67DD}" srcOrd="2" destOrd="0" parTransId="{13535998-3778-4275-803A-AAFF701BDFB2}" sibTransId="{12BF9A77-4CFD-4267-8C88-1F31D7F98A8A}"/>
    <dgm:cxn modelId="{44A87298-F4BC-4E35-AAEE-7C834AAF1C07}" srcId="{818AABBF-5290-40DE-8455-E982FD3DACD9}" destId="{D882D7A4-51D9-4FD7-9108-F6A74A895F81}" srcOrd="3" destOrd="0" parTransId="{A9BB36AF-C7EA-4F85-AC57-FEB1104C210A}" sibTransId="{D68FD52A-D94E-4BD0-88DB-963BA31CB06C}"/>
    <dgm:cxn modelId="{463DAFC1-8EC3-4639-81EC-8A3C15C539D9}" type="presOf" srcId="{53FE6022-5B6B-4B0E-A181-3646F6AB4F1D}" destId="{C11DB5EE-4F30-491E-A90C-CF81D3EAA4EC}" srcOrd="0" destOrd="0" presId="urn:microsoft.com/office/officeart/2005/8/layout/rings+Icon"/>
    <dgm:cxn modelId="{330BA95C-DEA9-4AD9-BF04-CB2967CF421A}" type="presOf" srcId="{A851C281-2777-4D2A-BD9B-41D7A50D0A49}" destId="{ADC7A9FC-5E00-4A00-BBF2-B4AF848AB7C5}" srcOrd="0" destOrd="0" presId="urn:microsoft.com/office/officeart/2005/8/layout/rings+Icon"/>
    <dgm:cxn modelId="{7E6DD674-D74D-4EC7-9AEE-FAB26208D788}" type="presOf" srcId="{D882D7A4-51D9-4FD7-9108-F6A74A895F81}" destId="{D9687046-A8A8-41D6-8855-9AA290CB15F3}" srcOrd="0" destOrd="0" presId="urn:microsoft.com/office/officeart/2005/8/layout/rings+Icon"/>
    <dgm:cxn modelId="{EC3E3AC4-7BCE-4AA3-BAD4-DC8120DB3D07}" srcId="{818AABBF-5290-40DE-8455-E982FD3DACD9}" destId="{53FE6022-5B6B-4B0E-A181-3646F6AB4F1D}" srcOrd="1" destOrd="0" parTransId="{CDCA3B4A-53D2-4FBA-9E65-D73CC3232FEA}" sibTransId="{5F060F5F-5011-4708-B05A-EAC72336F103}"/>
    <dgm:cxn modelId="{844347F4-3EB9-459D-84B0-DA02568DDDD9}" srcId="{818AABBF-5290-40DE-8455-E982FD3DACD9}" destId="{A851C281-2777-4D2A-BD9B-41D7A50D0A49}" srcOrd="0" destOrd="0" parTransId="{A69AEAC2-9C81-4E6F-8A28-42227F3B6694}" sibTransId="{8AC404FB-D2E2-4729-BE6C-A7C0B44FE5A0}"/>
    <dgm:cxn modelId="{61ADC72B-25D9-4253-8FFD-0A8D9EE3BF8C}" type="presParOf" srcId="{9DBCFB2A-A759-474C-84CC-D05CF0DB5DDB}" destId="{ADC7A9FC-5E00-4A00-BBF2-B4AF848AB7C5}" srcOrd="0" destOrd="0" presId="urn:microsoft.com/office/officeart/2005/8/layout/rings+Icon"/>
    <dgm:cxn modelId="{B889C9BD-9F7D-4825-96E6-105D743AB13B}" type="presParOf" srcId="{9DBCFB2A-A759-474C-84CC-D05CF0DB5DDB}" destId="{C11DB5EE-4F30-491E-A90C-CF81D3EAA4EC}" srcOrd="1" destOrd="0" presId="urn:microsoft.com/office/officeart/2005/8/layout/rings+Icon"/>
    <dgm:cxn modelId="{94C9E364-E560-49A2-B9E2-5BC5C4B374C2}" type="presParOf" srcId="{9DBCFB2A-A759-474C-84CC-D05CF0DB5DDB}" destId="{3C103DAF-754A-4ADC-9A72-2B5628CE5E25}" srcOrd="2" destOrd="0" presId="urn:microsoft.com/office/officeart/2005/8/layout/rings+Icon"/>
    <dgm:cxn modelId="{2311799C-9EE1-4679-97FB-EEC987F3121D}" type="presParOf" srcId="{9DBCFB2A-A759-474C-84CC-D05CF0DB5DDB}" destId="{D9687046-A8A8-41D6-8855-9AA290CB15F3}" srcOrd="3" destOrd="0" presId="urn:microsoft.com/office/officeart/2005/8/layout/rings+Icon"/>
  </dgm:cxnLst>
  <dgm:bg>
    <a:noFill/>
  </dgm:bg>
  <dgm:whole>
    <a:ln w="76200"/>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4820787-DA26-4691-A3D3-F6456C002549}"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GB"/>
        </a:p>
      </dgm:t>
    </dgm:pt>
    <dgm:pt modelId="{6B861ADB-0F6E-427D-8C3C-43FE0CF86A22}">
      <dgm:prSet phldrT="[Text]" custT="1"/>
      <dgm:spPr>
        <a:solidFill>
          <a:srgbClr val="3E1B59"/>
        </a:solidFill>
      </dgm:spPr>
      <dgm:t>
        <a:bodyPr>
          <a:scene3d>
            <a:camera prst="perspectiveRight" fov="5400000"/>
            <a:lightRig rig="threePt" dir="t"/>
          </a:scene3d>
        </a:bodyPr>
        <a:lstStyle/>
        <a:p>
          <a:r>
            <a:rPr lang="en-GB" sz="1600" b="1" dirty="0">
              <a:latin typeface="Tahoma" panose="020B0604030504040204" pitchFamily="34" charset="0"/>
              <a:ea typeface="Tahoma" panose="020B0604030504040204" pitchFamily="34" charset="0"/>
              <a:cs typeface="Tahoma" panose="020B0604030504040204" pitchFamily="34" charset="0"/>
            </a:rPr>
            <a:t>Harm reduction and overdose </a:t>
          </a:r>
          <a:r>
            <a:rPr lang="en-GB" sz="1600" b="1" u="sng" dirty="0">
              <a:latin typeface="Tahoma" panose="020B0604030504040204" pitchFamily="34" charset="0"/>
              <a:ea typeface="Tahoma" panose="020B0604030504040204" pitchFamily="34" charset="0"/>
              <a:cs typeface="Tahoma" panose="020B0604030504040204" pitchFamily="34" charset="0"/>
            </a:rPr>
            <a:t>prevention</a:t>
          </a:r>
          <a:endParaRPr lang="en-GB" sz="1600" b="1" u="sng" dirty="0"/>
        </a:p>
      </dgm:t>
    </dgm:pt>
    <dgm:pt modelId="{3D6DA4C2-58A2-42E7-9436-29CDE062A1CD}" type="parTrans" cxnId="{4557E2CC-BA62-4BC9-80DE-8004852A65A6}">
      <dgm:prSet/>
      <dgm:spPr/>
      <dgm:t>
        <a:bodyPr/>
        <a:lstStyle/>
        <a:p>
          <a:endParaRPr lang="en-GB"/>
        </a:p>
      </dgm:t>
    </dgm:pt>
    <dgm:pt modelId="{D5B13F59-808F-4B35-A190-9DB077A48D4E}" type="sibTrans" cxnId="{4557E2CC-BA62-4BC9-80DE-8004852A65A6}">
      <dgm:prSet/>
      <dgm:spPr/>
      <dgm:t>
        <a:bodyPr/>
        <a:lstStyle/>
        <a:p>
          <a:endParaRPr lang="en-GB"/>
        </a:p>
      </dgm:t>
    </dgm:pt>
    <dgm:pt modelId="{1989796F-9458-4CFE-AAEF-33C434172655}">
      <dgm:prSet phldrT="[Text]" custT="1"/>
      <dgm:spPr>
        <a:solidFill>
          <a:srgbClr val="3E1B59"/>
        </a:solidFill>
      </dgm:spPr>
      <dgm:t>
        <a:bodyPr>
          <a:scene3d>
            <a:camera prst="perspectiveRight" fov="5400000"/>
            <a:lightRig rig="threePt" dir="t"/>
          </a:scene3d>
        </a:bodyPr>
        <a:lstStyle/>
        <a:p>
          <a:r>
            <a:rPr lang="en-GB" sz="1200" dirty="0"/>
            <a:t>Well-being issues not considered enough within the cases we reviewed. </a:t>
          </a:r>
        </a:p>
      </dgm:t>
    </dgm:pt>
    <dgm:pt modelId="{DD32011C-6CC3-4321-AC2C-5FCC8C7E875D}" type="parTrans" cxnId="{395AD712-46EA-43EE-99BA-7BDDD5D42331}">
      <dgm:prSet/>
      <dgm:spPr/>
      <dgm:t>
        <a:bodyPr/>
        <a:lstStyle/>
        <a:p>
          <a:endParaRPr lang="en-GB"/>
        </a:p>
      </dgm:t>
    </dgm:pt>
    <dgm:pt modelId="{23863B7B-9CB9-43C8-8F30-B55F498F9D3B}" type="sibTrans" cxnId="{395AD712-46EA-43EE-99BA-7BDDD5D42331}">
      <dgm:prSet/>
      <dgm:spPr/>
      <dgm:t>
        <a:bodyPr/>
        <a:lstStyle/>
        <a:p>
          <a:endParaRPr lang="en-GB"/>
        </a:p>
      </dgm:t>
    </dgm:pt>
    <dgm:pt modelId="{4B22BD27-E31A-4449-B52B-8312B1698544}">
      <dgm:prSet phldrT="[Text]" custT="1"/>
      <dgm:spPr>
        <a:solidFill>
          <a:schemeClr val="tx1"/>
        </a:solidFill>
      </dgm:spPr>
      <dgm:t>
        <a:bodyPr>
          <a:scene3d>
            <a:camera prst="perspectiveRight" fov="5400000"/>
            <a:lightRig rig="threePt" dir="t"/>
          </a:scene3d>
        </a:bodyPr>
        <a:lstStyle/>
        <a:p>
          <a:r>
            <a:rPr lang="en-GB" sz="1600" b="1" dirty="0">
              <a:latin typeface="Tahoma" panose="020B0604030504040204" pitchFamily="34" charset="0"/>
              <a:ea typeface="Tahoma" panose="020B0604030504040204" pitchFamily="34" charset="0"/>
              <a:cs typeface="Tahoma" panose="020B0604030504040204" pitchFamily="34" charset="0"/>
            </a:rPr>
            <a:t>Drug-related </a:t>
          </a:r>
          <a:r>
            <a:rPr lang="en-GB" sz="1600" b="1" u="sng" dirty="0">
              <a:latin typeface="Tahoma" panose="020B0604030504040204" pitchFamily="34" charset="0"/>
              <a:ea typeface="Tahoma" panose="020B0604030504040204" pitchFamily="34" charset="0"/>
              <a:cs typeface="Tahoma" panose="020B0604030504040204" pitchFamily="34" charset="0"/>
            </a:rPr>
            <a:t>deaths</a:t>
          </a:r>
        </a:p>
        <a:p>
          <a:endParaRPr lang="en-GB" sz="500" b="1" u="sng" dirty="0"/>
        </a:p>
      </dgm:t>
    </dgm:pt>
    <dgm:pt modelId="{243E5856-5600-4C4F-B795-228A8D9F1899}" type="parTrans" cxnId="{F02A7922-0B9A-4FAE-872D-D78F0B11EB9D}">
      <dgm:prSet/>
      <dgm:spPr/>
      <dgm:t>
        <a:bodyPr/>
        <a:lstStyle/>
        <a:p>
          <a:endParaRPr lang="en-GB"/>
        </a:p>
      </dgm:t>
    </dgm:pt>
    <dgm:pt modelId="{C567DA24-6EEA-45CE-8C22-4AFCB0E222CF}" type="sibTrans" cxnId="{F02A7922-0B9A-4FAE-872D-D78F0B11EB9D}">
      <dgm:prSet/>
      <dgm:spPr/>
      <dgm:t>
        <a:bodyPr/>
        <a:lstStyle/>
        <a:p>
          <a:endParaRPr lang="en-GB"/>
        </a:p>
      </dgm:t>
    </dgm:pt>
    <dgm:pt modelId="{B3300F45-BC4E-4FCE-ADC7-3EC37DDCA453}">
      <dgm:prSet phldrT="[Text]" custT="1"/>
      <dgm:spPr>
        <a:solidFill>
          <a:srgbClr val="007770"/>
        </a:solidFill>
      </dgm:spPr>
      <dgm:t>
        <a:bodyPr>
          <a:scene3d>
            <a:camera prst="perspectiveRight" fov="5400000"/>
            <a:lightRig rig="threePt" dir="t"/>
          </a:scene3d>
        </a:bodyPr>
        <a:lstStyle/>
        <a:p>
          <a:r>
            <a:rPr lang="en-GB" sz="1600" b="1" dirty="0">
              <a:latin typeface="Tahoma" panose="020B0604030504040204" pitchFamily="34" charset="0"/>
              <a:ea typeface="Tahoma" panose="020B0604030504040204" pitchFamily="34" charset="0"/>
              <a:cs typeface="Tahoma" panose="020B0604030504040204" pitchFamily="34" charset="0"/>
            </a:rPr>
            <a:t>Adult </a:t>
          </a:r>
          <a:r>
            <a:rPr lang="en-GB" sz="1600" b="1" u="sng" dirty="0">
              <a:latin typeface="Tahoma" panose="020B0604030504040204" pitchFamily="34" charset="0"/>
              <a:ea typeface="Tahoma" panose="020B0604030504040204" pitchFamily="34" charset="0"/>
              <a:cs typeface="Tahoma" panose="020B0604030504040204" pitchFamily="34" charset="0"/>
            </a:rPr>
            <a:t>safeguarding</a:t>
          </a:r>
        </a:p>
        <a:p>
          <a:endParaRPr lang="en-GB" sz="1200" b="1" u="sng" dirty="0"/>
        </a:p>
      </dgm:t>
    </dgm:pt>
    <dgm:pt modelId="{79BC6663-A631-48D9-ABE9-087A1E2E4E7A}" type="parTrans" cxnId="{F96F3EF8-E551-438D-920C-9AED3EF5DBF2}">
      <dgm:prSet/>
      <dgm:spPr/>
      <dgm:t>
        <a:bodyPr/>
        <a:lstStyle/>
        <a:p>
          <a:endParaRPr lang="en-GB"/>
        </a:p>
      </dgm:t>
    </dgm:pt>
    <dgm:pt modelId="{5BC5D2D8-8B69-4582-9BFD-131053CDFD59}" type="sibTrans" cxnId="{F96F3EF8-E551-438D-920C-9AED3EF5DBF2}">
      <dgm:prSet/>
      <dgm:spPr/>
      <dgm:t>
        <a:bodyPr/>
        <a:lstStyle/>
        <a:p>
          <a:endParaRPr lang="en-GB"/>
        </a:p>
      </dgm:t>
    </dgm:pt>
    <dgm:pt modelId="{C6B0F0C7-97AD-40F0-A0A3-23A60B1E31FF}">
      <dgm:prSet phldrT="[Text]" custT="1"/>
      <dgm:spPr>
        <a:solidFill>
          <a:srgbClr val="007770"/>
        </a:solidFill>
      </dgm:spPr>
      <dgm:t>
        <a:bodyPr>
          <a:scene3d>
            <a:camera prst="perspectiveRight" fov="5400000"/>
            <a:lightRig rig="threePt" dir="t"/>
          </a:scene3d>
        </a:bodyPr>
        <a:lstStyle/>
        <a:p>
          <a:pPr>
            <a:buFont typeface="Arial" panose="020B0604020202020204" pitchFamily="34" charset="0"/>
            <a:buChar char="•"/>
          </a:pPr>
          <a:r>
            <a:rPr lang="en-GB" sz="1400" b="0" dirty="0">
              <a:latin typeface="Tahoma" panose="020B0604030504040204" pitchFamily="34" charset="0"/>
              <a:ea typeface="Tahoma" panose="020B0604030504040204" pitchFamily="34" charset="0"/>
              <a:cs typeface="Tahoma" panose="020B0604030504040204" pitchFamily="34" charset="0"/>
            </a:rPr>
            <a:t>Adult safeguarding was not done consistently well.</a:t>
          </a:r>
          <a:endParaRPr lang="en-GB" sz="1400" dirty="0"/>
        </a:p>
      </dgm:t>
    </dgm:pt>
    <dgm:pt modelId="{0CC7B069-216B-4052-B6BE-22BFCC21475A}" type="parTrans" cxnId="{8828012B-7AD7-4FBE-8F2B-8B9405FED1E5}">
      <dgm:prSet/>
      <dgm:spPr/>
      <dgm:t>
        <a:bodyPr/>
        <a:lstStyle/>
        <a:p>
          <a:endParaRPr lang="en-GB"/>
        </a:p>
      </dgm:t>
    </dgm:pt>
    <dgm:pt modelId="{C5E0B617-4780-42A0-94A5-5326B1030C4F}" type="sibTrans" cxnId="{8828012B-7AD7-4FBE-8F2B-8B9405FED1E5}">
      <dgm:prSet/>
      <dgm:spPr/>
      <dgm:t>
        <a:bodyPr/>
        <a:lstStyle/>
        <a:p>
          <a:endParaRPr lang="en-GB"/>
        </a:p>
      </dgm:t>
    </dgm:pt>
    <dgm:pt modelId="{34D35372-344A-44D0-AC17-048163AF3CB6}">
      <dgm:prSet custT="1"/>
      <dgm:spPr>
        <a:solidFill>
          <a:schemeClr val="tx1"/>
        </a:solidFill>
      </dgm:spPr>
      <dgm:t>
        <a:bodyPr>
          <a:scene3d>
            <a:camera prst="perspectiveRight" fov="5400000"/>
            <a:lightRig rig="threePt" dir="t"/>
          </a:scene3d>
        </a:bodyPr>
        <a:lstStyle/>
        <a:p>
          <a:pPr>
            <a:buFont typeface="Arial" panose="020B0604020202020204" pitchFamily="34" charset="0"/>
            <a:buChar char="•"/>
          </a:pPr>
          <a:r>
            <a:rPr lang="en-GB" sz="1400" b="0" dirty="0">
              <a:latin typeface="Tahoma" panose="020B0604030504040204" pitchFamily="34" charset="0"/>
              <a:ea typeface="Tahoma" panose="020B0604030504040204" pitchFamily="34" charset="0"/>
              <a:cs typeface="Tahoma" panose="020B0604030504040204" pitchFamily="34" charset="0"/>
            </a:rPr>
            <a:t>Too many people are dying as a result, or partly because, of drug misuse. </a:t>
          </a:r>
          <a:endParaRPr lang="en-GB" sz="1400" dirty="0"/>
        </a:p>
      </dgm:t>
    </dgm:pt>
    <dgm:pt modelId="{4D827EE6-1940-499A-AE9E-D9B851EC75E3}" type="parTrans" cxnId="{2BCE902A-E01E-4799-B2EA-1931AB9E9B7B}">
      <dgm:prSet/>
      <dgm:spPr/>
      <dgm:t>
        <a:bodyPr/>
        <a:lstStyle/>
        <a:p>
          <a:endParaRPr lang="en-GB"/>
        </a:p>
      </dgm:t>
    </dgm:pt>
    <dgm:pt modelId="{1B153A58-F045-42A3-AF9D-6786C943EA29}" type="sibTrans" cxnId="{2BCE902A-E01E-4799-B2EA-1931AB9E9B7B}">
      <dgm:prSet/>
      <dgm:spPr/>
      <dgm:t>
        <a:bodyPr/>
        <a:lstStyle/>
        <a:p>
          <a:endParaRPr lang="en-GB"/>
        </a:p>
      </dgm:t>
    </dgm:pt>
    <dgm:pt modelId="{78E29C62-5695-4753-8E55-D0D3992C50AB}">
      <dgm:prSet phldrT="[Text]" custT="1"/>
      <dgm:spPr>
        <a:solidFill>
          <a:srgbClr val="3E1B59"/>
        </a:solidFill>
      </dgm:spPr>
      <dgm:t>
        <a:bodyPr>
          <a:scene3d>
            <a:camera prst="perspectiveRight" fov="5400000"/>
            <a:lightRig rig="threePt" dir="t"/>
          </a:scene3d>
        </a:bodyPr>
        <a:lstStyle/>
        <a:p>
          <a:r>
            <a:rPr lang="en-GB" sz="1200" dirty="0"/>
            <a:t>Brief interventions to reduce overdose risks have been impacted by the pandemic. Probation practitioners did not see this work as part of their role.</a:t>
          </a:r>
        </a:p>
      </dgm:t>
    </dgm:pt>
    <dgm:pt modelId="{A66D1672-92EB-45A2-BF5F-CA2115805B7F}" type="parTrans" cxnId="{C154643A-9CAD-48DC-90B5-3F4C56577244}">
      <dgm:prSet/>
      <dgm:spPr/>
      <dgm:t>
        <a:bodyPr/>
        <a:lstStyle/>
        <a:p>
          <a:endParaRPr lang="en-GB"/>
        </a:p>
      </dgm:t>
    </dgm:pt>
    <dgm:pt modelId="{F3568D5D-104F-4E19-9ADD-EDAB8EDC713D}" type="sibTrans" cxnId="{C154643A-9CAD-48DC-90B5-3F4C56577244}">
      <dgm:prSet/>
      <dgm:spPr/>
      <dgm:t>
        <a:bodyPr/>
        <a:lstStyle/>
        <a:p>
          <a:endParaRPr lang="en-GB"/>
        </a:p>
      </dgm:t>
    </dgm:pt>
    <dgm:pt modelId="{84196B08-503C-4437-8268-A3388B6AACF6}">
      <dgm:prSet phldrT="[Text]" custT="1"/>
      <dgm:spPr>
        <a:solidFill>
          <a:srgbClr val="3E1B59"/>
        </a:solidFill>
      </dgm:spPr>
      <dgm:t>
        <a:bodyPr>
          <a:scene3d>
            <a:camera prst="perspectiveRight" fov="5400000"/>
            <a:lightRig rig="threePt" dir="t"/>
          </a:scene3d>
        </a:bodyPr>
        <a:lstStyle/>
        <a:p>
          <a:r>
            <a:rPr lang="en-GB" sz="1200" dirty="0"/>
            <a:t>Naloxone roll-out for approved premises had reached 60:101 sites </a:t>
          </a:r>
          <a:br>
            <a:rPr lang="en-GB" sz="1200" dirty="0"/>
          </a:br>
          <a:r>
            <a:rPr lang="en-GB" sz="1200" dirty="0"/>
            <a:t>by July 2021. </a:t>
          </a:r>
        </a:p>
      </dgm:t>
    </dgm:pt>
    <dgm:pt modelId="{07EA3DAC-5EE0-4F77-98C4-BDDA9CE18F0C}" type="parTrans" cxnId="{ABEB7BA5-FF5C-4E17-BE13-E58CEC81617A}">
      <dgm:prSet/>
      <dgm:spPr/>
      <dgm:t>
        <a:bodyPr/>
        <a:lstStyle/>
        <a:p>
          <a:endParaRPr lang="en-GB"/>
        </a:p>
      </dgm:t>
    </dgm:pt>
    <dgm:pt modelId="{C6F68B12-B55B-4B6F-9076-19DA6EF8876E}" type="sibTrans" cxnId="{ABEB7BA5-FF5C-4E17-BE13-E58CEC81617A}">
      <dgm:prSet/>
      <dgm:spPr/>
      <dgm:t>
        <a:bodyPr/>
        <a:lstStyle/>
        <a:p>
          <a:endParaRPr lang="en-GB"/>
        </a:p>
      </dgm:t>
    </dgm:pt>
    <dgm:pt modelId="{5A04D52A-6078-4C10-8F7D-9D885EA16F26}">
      <dgm:prSet phldrT="[Text]" custT="1"/>
      <dgm:spPr>
        <a:solidFill>
          <a:srgbClr val="3E1B59"/>
        </a:solidFill>
      </dgm:spPr>
      <dgm:t>
        <a:bodyPr>
          <a:scene3d>
            <a:camera prst="perspectiveRight" fov="5400000"/>
            <a:lightRig rig="threePt" dir="t"/>
          </a:scene3d>
        </a:bodyPr>
        <a:lstStyle/>
        <a:p>
          <a:endParaRPr lang="en-GB" sz="1200" dirty="0"/>
        </a:p>
      </dgm:t>
    </dgm:pt>
    <dgm:pt modelId="{9107E9E3-090A-41E9-ABEF-4B789BC44E49}" type="parTrans" cxnId="{D64C0A03-B26C-42DD-AA87-BFC32F530C83}">
      <dgm:prSet/>
      <dgm:spPr/>
      <dgm:t>
        <a:bodyPr/>
        <a:lstStyle/>
        <a:p>
          <a:endParaRPr lang="en-GB"/>
        </a:p>
      </dgm:t>
    </dgm:pt>
    <dgm:pt modelId="{B34EF45C-161A-4515-B7CC-B5DB546B917B}" type="sibTrans" cxnId="{D64C0A03-B26C-42DD-AA87-BFC32F530C83}">
      <dgm:prSet/>
      <dgm:spPr/>
      <dgm:t>
        <a:bodyPr/>
        <a:lstStyle/>
        <a:p>
          <a:endParaRPr lang="en-GB"/>
        </a:p>
      </dgm:t>
    </dgm:pt>
    <dgm:pt modelId="{9EA88CD0-8C6C-462D-AC10-E1A2B0A64796}">
      <dgm:prSet phldrT="[Text]" custT="1"/>
      <dgm:spPr>
        <a:solidFill>
          <a:srgbClr val="3E1B59"/>
        </a:solidFill>
      </dgm:spPr>
      <dgm:t>
        <a:bodyPr>
          <a:scene3d>
            <a:camera prst="perspectiveRight" fov="5400000"/>
            <a:lightRig rig="threePt" dir="t"/>
          </a:scene3d>
        </a:bodyPr>
        <a:lstStyle/>
        <a:p>
          <a:endParaRPr lang="en-GB" sz="1200" dirty="0"/>
        </a:p>
      </dgm:t>
    </dgm:pt>
    <dgm:pt modelId="{82B154FA-24C1-426C-9EBF-EC6C609AAEC8}" type="parTrans" cxnId="{69403AE3-086D-4776-BCA8-E31E9BC6C961}">
      <dgm:prSet/>
      <dgm:spPr/>
      <dgm:t>
        <a:bodyPr/>
        <a:lstStyle/>
        <a:p>
          <a:endParaRPr lang="en-GB"/>
        </a:p>
      </dgm:t>
    </dgm:pt>
    <dgm:pt modelId="{659D54F1-67F6-4D2C-812B-82AA4C6C3E4D}" type="sibTrans" cxnId="{69403AE3-086D-4776-BCA8-E31E9BC6C961}">
      <dgm:prSet/>
      <dgm:spPr/>
      <dgm:t>
        <a:bodyPr/>
        <a:lstStyle/>
        <a:p>
          <a:endParaRPr lang="en-GB"/>
        </a:p>
      </dgm:t>
    </dgm:pt>
    <dgm:pt modelId="{9F1E0E8C-C329-4170-B025-EAC54132665E}">
      <dgm:prSet custT="1"/>
      <dgm:spPr>
        <a:solidFill>
          <a:schemeClr val="tx1"/>
        </a:solidFill>
      </dgm:spPr>
      <dgm:t>
        <a:bodyPr>
          <a:scene3d>
            <a:camera prst="perspectiveRight" fov="5400000"/>
            <a:lightRig rig="threePt" dir="t"/>
          </a:scene3d>
        </a:bodyPr>
        <a:lstStyle/>
        <a:p>
          <a:pPr>
            <a:buFont typeface="Arial" panose="020B0604020202020204" pitchFamily="34" charset="0"/>
            <a:buChar char="•"/>
          </a:pPr>
          <a:r>
            <a:rPr lang="en-GB" sz="1400" b="0" dirty="0">
              <a:latin typeface="Tahoma" panose="020B0604030504040204" pitchFamily="34" charset="0"/>
              <a:ea typeface="Tahoma" panose="020B0604030504040204" pitchFamily="34" charset="0"/>
              <a:cs typeface="Tahoma" panose="020B0604030504040204" pitchFamily="34" charset="0"/>
            </a:rPr>
            <a:t>Learning from when people die of drug-related deaths is not maximised between and within agencies.</a:t>
          </a:r>
          <a:endParaRPr lang="en-GB" sz="1400" dirty="0"/>
        </a:p>
      </dgm:t>
    </dgm:pt>
    <dgm:pt modelId="{6A3509CE-887C-40ED-98D7-CB87E08A8D59}" type="parTrans" cxnId="{686190AB-5208-4D54-BAC3-F94073ED78A9}">
      <dgm:prSet/>
      <dgm:spPr/>
      <dgm:t>
        <a:bodyPr/>
        <a:lstStyle/>
        <a:p>
          <a:endParaRPr lang="en-GB"/>
        </a:p>
      </dgm:t>
    </dgm:pt>
    <dgm:pt modelId="{E9AFADBA-ABE5-4BAA-BD3B-31170370601F}" type="sibTrans" cxnId="{686190AB-5208-4D54-BAC3-F94073ED78A9}">
      <dgm:prSet/>
      <dgm:spPr/>
      <dgm:t>
        <a:bodyPr/>
        <a:lstStyle/>
        <a:p>
          <a:endParaRPr lang="en-GB"/>
        </a:p>
      </dgm:t>
    </dgm:pt>
    <dgm:pt modelId="{F07A847E-079B-48D6-B614-0AA436770552}">
      <dgm:prSet phldrT="[Text]" custT="1"/>
      <dgm:spPr>
        <a:solidFill>
          <a:srgbClr val="007770"/>
        </a:solidFill>
      </dgm:spPr>
      <dgm:t>
        <a:bodyPr>
          <a:scene3d>
            <a:camera prst="perspectiveRight" fov="5400000"/>
            <a:lightRig rig="threePt" dir="t"/>
          </a:scene3d>
        </a:bodyPr>
        <a:lstStyle/>
        <a:p>
          <a:pPr>
            <a:buFont typeface="Arial" panose="020B0604020202020204" pitchFamily="34" charset="0"/>
            <a:buChar char="•"/>
          </a:pPr>
          <a:r>
            <a:rPr lang="en-GB" sz="1400" b="0" dirty="0">
              <a:latin typeface="Tahoma" panose="020B0604030504040204" pitchFamily="34" charset="0"/>
              <a:ea typeface="Tahoma" panose="020B0604030504040204" pitchFamily="34" charset="0"/>
              <a:cs typeface="Tahoma" panose="020B0604030504040204" pitchFamily="34" charset="0"/>
            </a:rPr>
            <a:t>We saw high levels of vulnerability, and organised crime influences. </a:t>
          </a:r>
          <a:endParaRPr lang="en-GB" sz="1400" dirty="0"/>
        </a:p>
      </dgm:t>
    </dgm:pt>
    <dgm:pt modelId="{4B540475-E728-4008-B79C-0708A04F088E}" type="parTrans" cxnId="{3A71838D-E251-446D-9B59-57FDAE1822A9}">
      <dgm:prSet/>
      <dgm:spPr/>
      <dgm:t>
        <a:bodyPr/>
        <a:lstStyle/>
        <a:p>
          <a:endParaRPr lang="en-GB"/>
        </a:p>
      </dgm:t>
    </dgm:pt>
    <dgm:pt modelId="{12961A99-AC8E-4589-A891-4B6047295A3A}" type="sibTrans" cxnId="{3A71838D-E251-446D-9B59-57FDAE1822A9}">
      <dgm:prSet/>
      <dgm:spPr/>
      <dgm:t>
        <a:bodyPr/>
        <a:lstStyle/>
        <a:p>
          <a:endParaRPr lang="en-GB"/>
        </a:p>
      </dgm:t>
    </dgm:pt>
    <dgm:pt modelId="{04394DE9-5426-4A78-A311-2BC9922526B1}">
      <dgm:prSet custT="1"/>
      <dgm:spPr>
        <a:solidFill>
          <a:schemeClr val="tx1"/>
        </a:solidFill>
      </dgm:spPr>
      <dgm:t>
        <a:bodyPr>
          <a:scene3d>
            <a:camera prst="perspectiveRight" fov="5400000"/>
            <a:lightRig rig="threePt" dir="t"/>
          </a:scene3d>
        </a:bodyPr>
        <a:lstStyle/>
        <a:p>
          <a:pPr>
            <a:buFont typeface="Arial" panose="020B0604020202020204" pitchFamily="34" charset="0"/>
            <a:buChar char="•"/>
          </a:pPr>
          <a:endParaRPr lang="en-GB" sz="1400" dirty="0"/>
        </a:p>
      </dgm:t>
    </dgm:pt>
    <dgm:pt modelId="{8F1D0EE6-B872-4A93-A6C0-10D0288970EB}" type="parTrans" cxnId="{D8B14DBA-8189-4364-A9B2-59317BEB63F9}">
      <dgm:prSet/>
      <dgm:spPr/>
      <dgm:t>
        <a:bodyPr/>
        <a:lstStyle/>
        <a:p>
          <a:endParaRPr lang="en-GB"/>
        </a:p>
      </dgm:t>
    </dgm:pt>
    <dgm:pt modelId="{BF03D320-70E0-4FE3-A37F-A0CB2F742DE7}" type="sibTrans" cxnId="{D8B14DBA-8189-4364-A9B2-59317BEB63F9}">
      <dgm:prSet/>
      <dgm:spPr/>
      <dgm:t>
        <a:bodyPr/>
        <a:lstStyle/>
        <a:p>
          <a:endParaRPr lang="en-GB"/>
        </a:p>
      </dgm:t>
    </dgm:pt>
    <dgm:pt modelId="{FDCCB6CD-2944-420D-9F31-AB65D178B5FE}">
      <dgm:prSet phldrT="[Text]" custT="1"/>
      <dgm:spPr>
        <a:solidFill>
          <a:srgbClr val="007770"/>
        </a:solidFill>
      </dgm:spPr>
      <dgm:t>
        <a:bodyPr>
          <a:scene3d>
            <a:camera prst="perspectiveRight" fov="5400000"/>
            <a:lightRig rig="threePt" dir="t"/>
          </a:scene3d>
        </a:bodyPr>
        <a:lstStyle/>
        <a:p>
          <a:pPr>
            <a:buFont typeface="Arial" panose="020B0604020202020204" pitchFamily="34" charset="0"/>
            <a:buChar char="•"/>
          </a:pPr>
          <a:endParaRPr lang="en-GB" sz="1400" dirty="0"/>
        </a:p>
      </dgm:t>
    </dgm:pt>
    <dgm:pt modelId="{6CE06E7C-40AC-419A-B054-5E8EBC3EB793}" type="parTrans" cxnId="{AC94BC1C-8454-48C4-8ABC-FC4B5EE14B20}">
      <dgm:prSet/>
      <dgm:spPr/>
      <dgm:t>
        <a:bodyPr/>
        <a:lstStyle/>
        <a:p>
          <a:endParaRPr lang="en-GB"/>
        </a:p>
      </dgm:t>
    </dgm:pt>
    <dgm:pt modelId="{01A324FD-3F6D-4F61-996E-D0AA4EAF9A18}" type="sibTrans" cxnId="{AC94BC1C-8454-48C4-8ABC-FC4B5EE14B20}">
      <dgm:prSet/>
      <dgm:spPr/>
      <dgm:t>
        <a:bodyPr/>
        <a:lstStyle/>
        <a:p>
          <a:endParaRPr lang="en-GB"/>
        </a:p>
      </dgm:t>
    </dgm:pt>
    <dgm:pt modelId="{9366ECC4-997A-444A-8607-79E896A17CAD}" type="pres">
      <dgm:prSet presAssocID="{54820787-DA26-4691-A3D3-F6456C002549}" presName="Name0" presStyleCnt="0">
        <dgm:presLayoutVars>
          <dgm:dir/>
          <dgm:resizeHandles val="exact"/>
        </dgm:presLayoutVars>
      </dgm:prSet>
      <dgm:spPr/>
      <dgm:t>
        <a:bodyPr/>
        <a:lstStyle/>
        <a:p>
          <a:endParaRPr lang="en-GB"/>
        </a:p>
      </dgm:t>
    </dgm:pt>
    <dgm:pt modelId="{CAF9D1C9-4211-499B-ADD9-30D57AB99B7F}" type="pres">
      <dgm:prSet presAssocID="{6B861ADB-0F6E-427D-8C3C-43FE0CF86A22}" presName="node" presStyleLbl="node1" presStyleIdx="0" presStyleCnt="3" custScaleX="115193">
        <dgm:presLayoutVars>
          <dgm:bulletEnabled val="1"/>
        </dgm:presLayoutVars>
      </dgm:prSet>
      <dgm:spPr/>
      <dgm:t>
        <a:bodyPr/>
        <a:lstStyle/>
        <a:p>
          <a:endParaRPr lang="en-GB"/>
        </a:p>
      </dgm:t>
    </dgm:pt>
    <dgm:pt modelId="{F10B0FEE-4D84-4BC1-8909-E4BF6788BBC0}" type="pres">
      <dgm:prSet presAssocID="{D5B13F59-808F-4B35-A190-9DB077A48D4E}" presName="sibTrans" presStyleCnt="0"/>
      <dgm:spPr/>
    </dgm:pt>
    <dgm:pt modelId="{435134A8-2DC6-41FC-863B-E311E41439EA}" type="pres">
      <dgm:prSet presAssocID="{4B22BD27-E31A-4449-B52B-8312B1698544}" presName="node" presStyleLbl="node1" presStyleIdx="1" presStyleCnt="3" custLinFactNeighborX="-22233" custLinFactNeighborY="5">
        <dgm:presLayoutVars>
          <dgm:bulletEnabled val="1"/>
        </dgm:presLayoutVars>
      </dgm:prSet>
      <dgm:spPr/>
      <dgm:t>
        <a:bodyPr/>
        <a:lstStyle/>
        <a:p>
          <a:endParaRPr lang="en-GB"/>
        </a:p>
      </dgm:t>
    </dgm:pt>
    <dgm:pt modelId="{15AD3779-B5AB-4AEF-8985-7483FD50E740}" type="pres">
      <dgm:prSet presAssocID="{C567DA24-6EEA-45CE-8C22-4AFCB0E222CF}" presName="sibTrans" presStyleCnt="0"/>
      <dgm:spPr/>
    </dgm:pt>
    <dgm:pt modelId="{FEF9CF95-70DA-4621-A829-02C36B067FB4}" type="pres">
      <dgm:prSet presAssocID="{B3300F45-BC4E-4FCE-ADC7-3EC37DDCA453}" presName="node" presStyleLbl="node1" presStyleIdx="2" presStyleCnt="3" custLinFactNeighborX="5890" custLinFactNeighborY="-36">
        <dgm:presLayoutVars>
          <dgm:bulletEnabled val="1"/>
        </dgm:presLayoutVars>
      </dgm:prSet>
      <dgm:spPr/>
      <dgm:t>
        <a:bodyPr/>
        <a:lstStyle/>
        <a:p>
          <a:endParaRPr lang="en-GB"/>
        </a:p>
      </dgm:t>
    </dgm:pt>
  </dgm:ptLst>
  <dgm:cxnLst>
    <dgm:cxn modelId="{A84316AE-BD96-4DF1-A310-6CE39E0B7828}" type="presOf" srcId="{6B861ADB-0F6E-427D-8C3C-43FE0CF86A22}" destId="{CAF9D1C9-4211-499B-ADD9-30D57AB99B7F}" srcOrd="0" destOrd="0" presId="urn:microsoft.com/office/officeart/2005/8/layout/hList6"/>
    <dgm:cxn modelId="{69403AE3-086D-4776-BCA8-E31E9BC6C961}" srcId="{6B861ADB-0F6E-427D-8C3C-43FE0CF86A22}" destId="{9EA88CD0-8C6C-462D-AC10-E1A2B0A64796}" srcOrd="3" destOrd="0" parTransId="{82B154FA-24C1-426C-9EBF-EC6C609AAEC8}" sibTransId="{659D54F1-67F6-4D2C-812B-82AA4C6C3E4D}"/>
    <dgm:cxn modelId="{D8B14DBA-8189-4364-A9B2-59317BEB63F9}" srcId="{4B22BD27-E31A-4449-B52B-8312B1698544}" destId="{04394DE9-5426-4A78-A311-2BC9922526B1}" srcOrd="1" destOrd="0" parTransId="{8F1D0EE6-B872-4A93-A6C0-10D0288970EB}" sibTransId="{BF03D320-70E0-4FE3-A37F-A0CB2F742DE7}"/>
    <dgm:cxn modelId="{EEB5D43B-D46D-41D5-B7C9-616C19249FFE}" type="presOf" srcId="{F07A847E-079B-48D6-B614-0AA436770552}" destId="{FEF9CF95-70DA-4621-A829-02C36B067FB4}" srcOrd="0" destOrd="3" presId="urn:microsoft.com/office/officeart/2005/8/layout/hList6"/>
    <dgm:cxn modelId="{7EC92C28-1EC1-4240-AB0A-9E8719722429}" type="presOf" srcId="{5A04D52A-6078-4C10-8F7D-9D885EA16F26}" destId="{CAF9D1C9-4211-499B-ADD9-30D57AB99B7F}" srcOrd="0" destOrd="2" presId="urn:microsoft.com/office/officeart/2005/8/layout/hList6"/>
    <dgm:cxn modelId="{ABEB7BA5-FF5C-4E17-BE13-E58CEC81617A}" srcId="{6B861ADB-0F6E-427D-8C3C-43FE0CF86A22}" destId="{84196B08-503C-4437-8268-A3388B6AACF6}" srcOrd="4" destOrd="0" parTransId="{07EA3DAC-5EE0-4F77-98C4-BDDA9CE18F0C}" sibTransId="{C6F68B12-B55B-4B6F-9076-19DA6EF8876E}"/>
    <dgm:cxn modelId="{395AD712-46EA-43EE-99BA-7BDDD5D42331}" srcId="{6B861ADB-0F6E-427D-8C3C-43FE0CF86A22}" destId="{1989796F-9458-4CFE-AAEF-33C434172655}" srcOrd="0" destOrd="0" parTransId="{DD32011C-6CC3-4321-AC2C-5FCC8C7E875D}" sibTransId="{23863B7B-9CB9-43C8-8F30-B55F498F9D3B}"/>
    <dgm:cxn modelId="{D6F99D8A-93ED-42CA-9FE1-56FA4185BADE}" type="presOf" srcId="{B3300F45-BC4E-4FCE-ADC7-3EC37DDCA453}" destId="{FEF9CF95-70DA-4621-A829-02C36B067FB4}" srcOrd="0" destOrd="0" presId="urn:microsoft.com/office/officeart/2005/8/layout/hList6"/>
    <dgm:cxn modelId="{2CFDE49B-D54F-49D5-96CC-308887EE355A}" type="presOf" srcId="{34D35372-344A-44D0-AC17-048163AF3CB6}" destId="{435134A8-2DC6-41FC-863B-E311E41439EA}" srcOrd="0" destOrd="1" presId="urn:microsoft.com/office/officeart/2005/8/layout/hList6"/>
    <dgm:cxn modelId="{8828012B-7AD7-4FBE-8F2B-8B9405FED1E5}" srcId="{B3300F45-BC4E-4FCE-ADC7-3EC37DDCA453}" destId="{C6B0F0C7-97AD-40F0-A0A3-23A60B1E31FF}" srcOrd="0" destOrd="0" parTransId="{0CC7B069-216B-4052-B6BE-22BFCC21475A}" sibTransId="{C5E0B617-4780-42A0-94A5-5326B1030C4F}"/>
    <dgm:cxn modelId="{F02A7922-0B9A-4FAE-872D-D78F0B11EB9D}" srcId="{54820787-DA26-4691-A3D3-F6456C002549}" destId="{4B22BD27-E31A-4449-B52B-8312B1698544}" srcOrd="1" destOrd="0" parTransId="{243E5856-5600-4C4F-B795-228A8D9F1899}" sibTransId="{C567DA24-6EEA-45CE-8C22-4AFCB0E222CF}"/>
    <dgm:cxn modelId="{2BCE902A-E01E-4799-B2EA-1931AB9E9B7B}" srcId="{4B22BD27-E31A-4449-B52B-8312B1698544}" destId="{34D35372-344A-44D0-AC17-048163AF3CB6}" srcOrd="0" destOrd="0" parTransId="{4D827EE6-1940-499A-AE9E-D9B851EC75E3}" sibTransId="{1B153A58-F045-42A3-AF9D-6786C943EA29}"/>
    <dgm:cxn modelId="{327CD608-BE53-4A77-8EB8-3FFBD03535E9}" type="presOf" srcId="{C6B0F0C7-97AD-40F0-A0A3-23A60B1E31FF}" destId="{FEF9CF95-70DA-4621-A829-02C36B067FB4}" srcOrd="0" destOrd="1" presId="urn:microsoft.com/office/officeart/2005/8/layout/hList6"/>
    <dgm:cxn modelId="{4557E2CC-BA62-4BC9-80DE-8004852A65A6}" srcId="{54820787-DA26-4691-A3D3-F6456C002549}" destId="{6B861ADB-0F6E-427D-8C3C-43FE0CF86A22}" srcOrd="0" destOrd="0" parTransId="{3D6DA4C2-58A2-42E7-9436-29CDE062A1CD}" sibTransId="{D5B13F59-808F-4B35-A190-9DB077A48D4E}"/>
    <dgm:cxn modelId="{AEB79B84-4A21-467F-B8BF-7130DD965775}" type="presOf" srcId="{84196B08-503C-4437-8268-A3388B6AACF6}" destId="{CAF9D1C9-4211-499B-ADD9-30D57AB99B7F}" srcOrd="0" destOrd="5" presId="urn:microsoft.com/office/officeart/2005/8/layout/hList6"/>
    <dgm:cxn modelId="{D40DC09F-1422-4610-BD80-90ED9BF47830}" type="presOf" srcId="{54820787-DA26-4691-A3D3-F6456C002549}" destId="{9366ECC4-997A-444A-8607-79E896A17CAD}" srcOrd="0" destOrd="0" presId="urn:microsoft.com/office/officeart/2005/8/layout/hList6"/>
    <dgm:cxn modelId="{39611383-104C-4D7D-938A-CB553694E80F}" type="presOf" srcId="{4B22BD27-E31A-4449-B52B-8312B1698544}" destId="{435134A8-2DC6-41FC-863B-E311E41439EA}" srcOrd="0" destOrd="0" presId="urn:microsoft.com/office/officeart/2005/8/layout/hList6"/>
    <dgm:cxn modelId="{C154643A-9CAD-48DC-90B5-3F4C56577244}" srcId="{6B861ADB-0F6E-427D-8C3C-43FE0CF86A22}" destId="{78E29C62-5695-4753-8E55-D0D3992C50AB}" srcOrd="2" destOrd="0" parTransId="{A66D1672-92EB-45A2-BF5F-CA2115805B7F}" sibTransId="{F3568D5D-104F-4E19-9ADD-EDAB8EDC713D}"/>
    <dgm:cxn modelId="{DA59AACF-B31B-4E5F-96CC-0535F0E15FDE}" type="presOf" srcId="{9F1E0E8C-C329-4170-B025-EAC54132665E}" destId="{435134A8-2DC6-41FC-863B-E311E41439EA}" srcOrd="0" destOrd="3" presId="urn:microsoft.com/office/officeart/2005/8/layout/hList6"/>
    <dgm:cxn modelId="{134DACD8-39E3-40A2-A509-57BB4DA2F0D3}" type="presOf" srcId="{9EA88CD0-8C6C-462D-AC10-E1A2B0A64796}" destId="{CAF9D1C9-4211-499B-ADD9-30D57AB99B7F}" srcOrd="0" destOrd="4" presId="urn:microsoft.com/office/officeart/2005/8/layout/hList6"/>
    <dgm:cxn modelId="{AC94BC1C-8454-48C4-8ABC-FC4B5EE14B20}" srcId="{B3300F45-BC4E-4FCE-ADC7-3EC37DDCA453}" destId="{FDCCB6CD-2944-420D-9F31-AB65D178B5FE}" srcOrd="1" destOrd="0" parTransId="{6CE06E7C-40AC-419A-B054-5E8EBC3EB793}" sibTransId="{01A324FD-3F6D-4F61-996E-D0AA4EAF9A18}"/>
    <dgm:cxn modelId="{60CAA5EC-D3CB-440C-A76E-35B217BDFBB4}" type="presOf" srcId="{04394DE9-5426-4A78-A311-2BC9922526B1}" destId="{435134A8-2DC6-41FC-863B-E311E41439EA}" srcOrd="0" destOrd="2" presId="urn:microsoft.com/office/officeart/2005/8/layout/hList6"/>
    <dgm:cxn modelId="{C4E46576-14D5-4204-91BD-72FFED0DE4C4}" type="presOf" srcId="{78E29C62-5695-4753-8E55-D0D3992C50AB}" destId="{CAF9D1C9-4211-499B-ADD9-30D57AB99B7F}" srcOrd="0" destOrd="3" presId="urn:microsoft.com/office/officeart/2005/8/layout/hList6"/>
    <dgm:cxn modelId="{1F078A0F-110D-4B7B-9341-51DFA5E61526}" type="presOf" srcId="{1989796F-9458-4CFE-AAEF-33C434172655}" destId="{CAF9D1C9-4211-499B-ADD9-30D57AB99B7F}" srcOrd="0" destOrd="1" presId="urn:microsoft.com/office/officeart/2005/8/layout/hList6"/>
    <dgm:cxn modelId="{D64C0A03-B26C-42DD-AA87-BFC32F530C83}" srcId="{6B861ADB-0F6E-427D-8C3C-43FE0CF86A22}" destId="{5A04D52A-6078-4C10-8F7D-9D885EA16F26}" srcOrd="1" destOrd="0" parTransId="{9107E9E3-090A-41E9-ABEF-4B789BC44E49}" sibTransId="{B34EF45C-161A-4515-B7CC-B5DB546B917B}"/>
    <dgm:cxn modelId="{F96F3EF8-E551-438D-920C-9AED3EF5DBF2}" srcId="{54820787-DA26-4691-A3D3-F6456C002549}" destId="{B3300F45-BC4E-4FCE-ADC7-3EC37DDCA453}" srcOrd="2" destOrd="0" parTransId="{79BC6663-A631-48D9-ABE9-087A1E2E4E7A}" sibTransId="{5BC5D2D8-8B69-4582-9BFD-131053CDFD59}"/>
    <dgm:cxn modelId="{3A71838D-E251-446D-9B59-57FDAE1822A9}" srcId="{B3300F45-BC4E-4FCE-ADC7-3EC37DDCA453}" destId="{F07A847E-079B-48D6-B614-0AA436770552}" srcOrd="2" destOrd="0" parTransId="{4B540475-E728-4008-B79C-0708A04F088E}" sibTransId="{12961A99-AC8E-4589-A891-4B6047295A3A}"/>
    <dgm:cxn modelId="{79FCA0BE-CF91-43A0-991D-E82F2A5D1ECA}" type="presOf" srcId="{FDCCB6CD-2944-420D-9F31-AB65D178B5FE}" destId="{FEF9CF95-70DA-4621-A829-02C36B067FB4}" srcOrd="0" destOrd="2" presId="urn:microsoft.com/office/officeart/2005/8/layout/hList6"/>
    <dgm:cxn modelId="{686190AB-5208-4D54-BAC3-F94073ED78A9}" srcId="{4B22BD27-E31A-4449-B52B-8312B1698544}" destId="{9F1E0E8C-C329-4170-B025-EAC54132665E}" srcOrd="2" destOrd="0" parTransId="{6A3509CE-887C-40ED-98D7-CB87E08A8D59}" sibTransId="{E9AFADBA-ABE5-4BAA-BD3B-31170370601F}"/>
    <dgm:cxn modelId="{7DD1ECA3-1010-42CA-8854-DCF2DD8B77B3}" type="presParOf" srcId="{9366ECC4-997A-444A-8607-79E896A17CAD}" destId="{CAF9D1C9-4211-499B-ADD9-30D57AB99B7F}" srcOrd="0" destOrd="0" presId="urn:microsoft.com/office/officeart/2005/8/layout/hList6"/>
    <dgm:cxn modelId="{9566D81A-022D-4F11-ABF6-9E5809E5B00E}" type="presParOf" srcId="{9366ECC4-997A-444A-8607-79E896A17CAD}" destId="{F10B0FEE-4D84-4BC1-8909-E4BF6788BBC0}" srcOrd="1" destOrd="0" presId="urn:microsoft.com/office/officeart/2005/8/layout/hList6"/>
    <dgm:cxn modelId="{79AA970F-F91F-448E-9A65-605512A7C29A}" type="presParOf" srcId="{9366ECC4-997A-444A-8607-79E896A17CAD}" destId="{435134A8-2DC6-41FC-863B-E311E41439EA}" srcOrd="2" destOrd="0" presId="urn:microsoft.com/office/officeart/2005/8/layout/hList6"/>
    <dgm:cxn modelId="{EC2F8363-BDC4-4B2F-AE22-93804765DA0D}" type="presParOf" srcId="{9366ECC4-997A-444A-8607-79E896A17CAD}" destId="{15AD3779-B5AB-4AEF-8985-7483FD50E740}" srcOrd="3" destOrd="0" presId="urn:microsoft.com/office/officeart/2005/8/layout/hList6"/>
    <dgm:cxn modelId="{6EE404D3-7698-4BD5-90C0-82C3E0F4DA02}" type="presParOf" srcId="{9366ECC4-997A-444A-8607-79E896A17CAD}" destId="{FEF9CF95-70DA-4621-A829-02C36B067FB4}" srcOrd="4" destOrd="0" presId="urn:microsoft.com/office/officeart/2005/8/layout/h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E0AD0CC-4A86-4673-8A16-C3361244E53D}"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GB"/>
        </a:p>
      </dgm:t>
    </dgm:pt>
    <dgm:pt modelId="{B4A25944-9B05-4356-BDB3-26EE9F6DB840}">
      <dgm:prSet phldrT="[Text]"/>
      <dgm:spPr>
        <a:solidFill>
          <a:srgbClr val="3E1B59"/>
        </a:solidFill>
      </dgm:spPr>
      <dgm:t>
        <a:bodyPr/>
        <a:lstStyle/>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evaluate</a:t>
          </a:r>
          <a:endParaRPr lang="en-GB" dirty="0">
            <a:solidFill>
              <a:schemeClr val="bg1"/>
            </a:solidFill>
          </a:endParaRPr>
        </a:p>
      </dgm:t>
    </dgm:pt>
    <dgm:pt modelId="{286044CD-9E96-4C5B-BBA2-3DABA85B8331}" type="parTrans" cxnId="{A09FAEFC-311F-4C59-89B4-2FDFACFAD0FE}">
      <dgm:prSet/>
      <dgm:spPr/>
      <dgm:t>
        <a:bodyPr/>
        <a:lstStyle/>
        <a:p>
          <a:endParaRPr lang="en-GB"/>
        </a:p>
      </dgm:t>
    </dgm:pt>
    <dgm:pt modelId="{6BA133D6-6B49-4758-86BF-2FF1E3051653}" type="sibTrans" cxnId="{A09FAEFC-311F-4C59-89B4-2FDFACFAD0FE}">
      <dgm:prSet/>
      <dgm:spPr/>
      <dgm:t>
        <a:bodyPr/>
        <a:lstStyle/>
        <a:p>
          <a:endParaRPr lang="en-GB"/>
        </a:p>
      </dgm:t>
    </dgm:pt>
    <dgm:pt modelId="{5333A37E-CFA5-483F-90D0-00EF13D418AC}">
      <dgm:prSet phldrT="[Text]" custT="1"/>
      <dgm:spPr/>
      <dgm:t>
        <a:bodyPr/>
        <a:lstStyle/>
        <a:p>
          <a:r>
            <a:rPr lang="en-GB" sz="1400" dirty="0">
              <a:solidFill>
                <a:srgbClr val="3E1B59"/>
              </a:solidFill>
              <a:latin typeface="Tahoma" panose="020B0604030504040204" pitchFamily="34" charset="0"/>
              <a:ea typeface="Tahoma" panose="020B0604030504040204" pitchFamily="34" charset="0"/>
              <a:cs typeface="Tahoma" panose="020B0604030504040204" pitchFamily="34" charset="0"/>
            </a:rPr>
            <a:t>integrated health and justice co-commissioning models</a:t>
          </a:r>
          <a:endParaRPr lang="en-GB" sz="1400" dirty="0"/>
        </a:p>
      </dgm:t>
    </dgm:pt>
    <dgm:pt modelId="{742B7C4E-7556-4ED8-A4BE-8168CA2F4764}" type="parTrans" cxnId="{7B9D6AAA-146D-4F02-BED0-068CB1BAE220}">
      <dgm:prSet/>
      <dgm:spPr/>
      <dgm:t>
        <a:bodyPr/>
        <a:lstStyle/>
        <a:p>
          <a:endParaRPr lang="en-GB"/>
        </a:p>
      </dgm:t>
    </dgm:pt>
    <dgm:pt modelId="{CF5E5355-2AD9-4E4F-B916-091116EC2B54}" type="sibTrans" cxnId="{7B9D6AAA-146D-4F02-BED0-068CB1BAE220}">
      <dgm:prSet/>
      <dgm:spPr/>
      <dgm:t>
        <a:bodyPr/>
        <a:lstStyle/>
        <a:p>
          <a:endParaRPr lang="en-GB"/>
        </a:p>
      </dgm:t>
    </dgm:pt>
    <dgm:pt modelId="{D8D2386E-F5CD-4AD3-83E5-EFE93476023F}">
      <dgm:prSet phldrT="[Text]" phldr="1"/>
      <dgm:spPr/>
      <dgm:t>
        <a:bodyPr/>
        <a:lstStyle/>
        <a:p>
          <a:endParaRPr lang="en-GB" dirty="0">
            <a:solidFill>
              <a:schemeClr val="bg1"/>
            </a:solidFill>
          </a:endParaRPr>
        </a:p>
      </dgm:t>
    </dgm:pt>
    <dgm:pt modelId="{B9304DDB-9FFF-45B0-B115-329A4FF5EA16}" type="parTrans" cxnId="{8340E01C-458A-44C6-8747-BCEADC9201B7}">
      <dgm:prSet/>
      <dgm:spPr/>
      <dgm:t>
        <a:bodyPr/>
        <a:lstStyle/>
        <a:p>
          <a:endParaRPr lang="en-GB"/>
        </a:p>
      </dgm:t>
    </dgm:pt>
    <dgm:pt modelId="{074AF484-29B3-4FFD-B76A-45BFBF823C36}" type="sibTrans" cxnId="{8340E01C-458A-44C6-8747-BCEADC9201B7}">
      <dgm:prSet/>
      <dgm:spPr/>
      <dgm:t>
        <a:bodyPr/>
        <a:lstStyle/>
        <a:p>
          <a:endParaRPr lang="en-GB"/>
        </a:p>
      </dgm:t>
    </dgm:pt>
    <dgm:pt modelId="{609ED8B0-9EC2-4A89-9D7F-C674CFEAE37B}">
      <dgm:prSet phldrT="[Text]"/>
      <dgm:spPr>
        <a:solidFill>
          <a:srgbClr val="3E1B59"/>
        </a:solidFill>
      </dgm:spPr>
      <dgm:t>
        <a:bodyPr/>
        <a:lstStyle/>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ensure</a:t>
          </a:r>
          <a:endParaRPr lang="en-GB" dirty="0">
            <a:solidFill>
              <a:schemeClr val="bg1"/>
            </a:solidFill>
          </a:endParaRPr>
        </a:p>
      </dgm:t>
    </dgm:pt>
    <dgm:pt modelId="{24478544-A3BF-40F5-85D1-2F31CD228FC9}" type="parTrans" cxnId="{6FAAA0B4-AFCE-4FC2-8CA7-1AF1EF961C5C}">
      <dgm:prSet/>
      <dgm:spPr/>
      <dgm:t>
        <a:bodyPr/>
        <a:lstStyle/>
        <a:p>
          <a:endParaRPr lang="en-GB"/>
        </a:p>
      </dgm:t>
    </dgm:pt>
    <dgm:pt modelId="{FD4DEB60-EF7A-4791-B6A1-D2ACC596D880}" type="sibTrans" cxnId="{6FAAA0B4-AFCE-4FC2-8CA7-1AF1EF961C5C}">
      <dgm:prSet/>
      <dgm:spPr/>
      <dgm:t>
        <a:bodyPr/>
        <a:lstStyle/>
        <a:p>
          <a:endParaRPr lang="en-GB"/>
        </a:p>
      </dgm:t>
    </dgm:pt>
    <dgm:pt modelId="{D481CDE0-2B06-4D1F-9B37-09A411C27C9B}">
      <dgm:prSet phldrT="[Text]" custT="1"/>
      <dgm:spPr/>
      <dgm:t>
        <a:bodyPr/>
        <a:lstStyle/>
        <a:p>
          <a:pPr>
            <a:buClr>
              <a:srgbClr val="007770"/>
            </a:buClr>
            <a:buSzPct val="170000"/>
            <a:buFont typeface="Tahoma" panose="020B0604030504040204" pitchFamily="34" charset="0"/>
            <a:buChar char="‣"/>
          </a:pPr>
          <a:r>
            <a:rPr lang="en-GB" sz="1400" dirty="0">
              <a:solidFill>
                <a:srgbClr val="3E1B59"/>
              </a:solidFill>
              <a:latin typeface="Tahoma" panose="020B0604030504040204" pitchFamily="34" charset="0"/>
              <a:ea typeface="Tahoma" panose="020B0604030504040204" pitchFamily="34" charset="0"/>
              <a:cs typeface="Tahoma" panose="020B0604030504040204" pitchFamily="34" charset="0"/>
            </a:rPr>
            <a:t>joined-up strategies </a:t>
          </a:r>
          <a:br>
            <a:rPr lang="en-GB" sz="1400" dirty="0">
              <a:solidFill>
                <a:srgbClr val="3E1B59"/>
              </a:solidFill>
              <a:latin typeface="Tahoma" panose="020B0604030504040204" pitchFamily="34" charset="0"/>
              <a:ea typeface="Tahoma" panose="020B0604030504040204" pitchFamily="34" charset="0"/>
              <a:cs typeface="Tahoma" panose="020B0604030504040204" pitchFamily="34" charset="0"/>
            </a:rPr>
          </a:br>
          <a:r>
            <a:rPr lang="en-GB" sz="1400" dirty="0">
              <a:solidFill>
                <a:srgbClr val="3E1B59"/>
              </a:solidFill>
              <a:latin typeface="Tahoma" panose="020B0604030504040204" pitchFamily="34" charset="0"/>
              <a:ea typeface="Tahoma" panose="020B0604030504040204" pitchFamily="34" charset="0"/>
              <a:cs typeface="Tahoma" panose="020B0604030504040204" pitchFamily="34" charset="0"/>
            </a:rPr>
            <a:t>and policies address </a:t>
          </a:r>
          <a:br>
            <a:rPr lang="en-GB" sz="1400" dirty="0">
              <a:solidFill>
                <a:srgbClr val="3E1B59"/>
              </a:solidFill>
              <a:latin typeface="Tahoma" panose="020B0604030504040204" pitchFamily="34" charset="0"/>
              <a:ea typeface="Tahoma" panose="020B0604030504040204" pitchFamily="34" charset="0"/>
              <a:cs typeface="Tahoma" panose="020B0604030504040204" pitchFamily="34" charset="0"/>
            </a:rPr>
          </a:br>
          <a:r>
            <a:rPr lang="en-GB" sz="1400" dirty="0">
              <a:solidFill>
                <a:srgbClr val="3E1B59"/>
              </a:solidFill>
              <a:latin typeface="Tahoma" panose="020B0604030504040204" pitchFamily="34" charset="0"/>
              <a:ea typeface="Tahoma" panose="020B0604030504040204" pitchFamily="34" charset="0"/>
              <a:cs typeface="Tahoma" panose="020B0604030504040204" pitchFamily="34" charset="0"/>
            </a:rPr>
            <a:t>drug misuse for people on probation</a:t>
          </a:r>
          <a:endParaRPr lang="en-GB" sz="1400" dirty="0">
            <a:solidFill>
              <a:srgbClr val="3E1B59"/>
            </a:solidFill>
          </a:endParaRPr>
        </a:p>
      </dgm:t>
    </dgm:pt>
    <dgm:pt modelId="{5313AE9A-1076-4093-B65A-DF01383435B3}" type="parTrans" cxnId="{4DCFC3D1-984E-41A5-B004-2FE3A465865A}">
      <dgm:prSet/>
      <dgm:spPr/>
      <dgm:t>
        <a:bodyPr/>
        <a:lstStyle/>
        <a:p>
          <a:endParaRPr lang="en-GB"/>
        </a:p>
      </dgm:t>
    </dgm:pt>
    <dgm:pt modelId="{30CD4061-D6A9-4AC7-B158-1DAC32743476}" type="sibTrans" cxnId="{4DCFC3D1-984E-41A5-B004-2FE3A465865A}">
      <dgm:prSet/>
      <dgm:spPr/>
      <dgm:t>
        <a:bodyPr/>
        <a:lstStyle/>
        <a:p>
          <a:endParaRPr lang="en-GB"/>
        </a:p>
      </dgm:t>
    </dgm:pt>
    <dgm:pt modelId="{8D6A1D43-6FE3-4F60-9E65-38D0C73E13EB}">
      <dgm:prSet phldrT="[Text]" phldr="1"/>
      <dgm:spPr/>
      <dgm:t>
        <a:bodyPr/>
        <a:lstStyle/>
        <a:p>
          <a:endParaRPr lang="en-GB" dirty="0">
            <a:solidFill>
              <a:schemeClr val="bg1"/>
            </a:solidFill>
          </a:endParaRPr>
        </a:p>
      </dgm:t>
    </dgm:pt>
    <dgm:pt modelId="{0B42E253-14F4-4B1A-901C-B15C84BD723C}" type="parTrans" cxnId="{951A88F5-3634-4205-B276-6EDD8C1BAA28}">
      <dgm:prSet/>
      <dgm:spPr/>
      <dgm:t>
        <a:bodyPr/>
        <a:lstStyle/>
        <a:p>
          <a:endParaRPr lang="en-GB"/>
        </a:p>
      </dgm:t>
    </dgm:pt>
    <dgm:pt modelId="{CF4E7B6F-6C6F-4D7D-924A-7946C2E2D4E1}" type="sibTrans" cxnId="{951A88F5-3634-4205-B276-6EDD8C1BAA28}">
      <dgm:prSet/>
      <dgm:spPr/>
      <dgm:t>
        <a:bodyPr/>
        <a:lstStyle/>
        <a:p>
          <a:endParaRPr lang="en-GB"/>
        </a:p>
      </dgm:t>
    </dgm:pt>
    <dgm:pt modelId="{D776B786-2CF5-491A-B094-35A6685E776E}">
      <dgm:prSet phldrT="[Text]"/>
      <dgm:spPr>
        <a:solidFill>
          <a:srgbClr val="3E1B59"/>
        </a:solidFill>
      </dgm:spPr>
      <dgm:t>
        <a:bodyPr/>
        <a:lstStyle/>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place-based</a:t>
          </a:r>
          <a:endParaRPr lang="en-GB" dirty="0">
            <a:solidFill>
              <a:schemeClr val="bg1"/>
            </a:solidFill>
          </a:endParaRPr>
        </a:p>
      </dgm:t>
    </dgm:pt>
    <dgm:pt modelId="{EBCD5ECF-3A62-47DB-BBE6-CABF09A49E25}" type="parTrans" cxnId="{318F8625-4B6F-4FE8-BDB1-402F8F16C512}">
      <dgm:prSet/>
      <dgm:spPr/>
      <dgm:t>
        <a:bodyPr/>
        <a:lstStyle/>
        <a:p>
          <a:endParaRPr lang="en-GB"/>
        </a:p>
      </dgm:t>
    </dgm:pt>
    <dgm:pt modelId="{917D510C-96BB-4C52-960D-5076D455B4C7}" type="sibTrans" cxnId="{318F8625-4B6F-4FE8-BDB1-402F8F16C512}">
      <dgm:prSet/>
      <dgm:spPr/>
      <dgm:t>
        <a:bodyPr/>
        <a:lstStyle/>
        <a:p>
          <a:endParaRPr lang="en-GB"/>
        </a:p>
      </dgm:t>
    </dgm:pt>
    <dgm:pt modelId="{C67F4955-8E01-4FAF-9A90-8BF5CD07B059}">
      <dgm:prSet phldrT="[Text]" custT="1"/>
      <dgm:spPr/>
      <dgm:t>
        <a:bodyPr/>
        <a:lstStyle/>
        <a:p>
          <a:r>
            <a:rPr lang="en-GB" sz="1400" dirty="0">
              <a:solidFill>
                <a:srgbClr val="3E1B59"/>
              </a:solidFill>
              <a:latin typeface="Tahoma" panose="020B0604030504040204" pitchFamily="34" charset="0"/>
              <a:ea typeface="Tahoma" panose="020B0604030504040204" pitchFamily="34" charset="0"/>
              <a:cs typeface="Tahoma" panose="020B0604030504040204" pitchFamily="34" charset="0"/>
            </a:rPr>
            <a:t>joint effort to improve drug services to reduce crime</a:t>
          </a:r>
          <a:endParaRPr lang="en-GB" sz="1400" dirty="0"/>
        </a:p>
      </dgm:t>
    </dgm:pt>
    <dgm:pt modelId="{0A91C23F-C465-4355-8ED4-5B2456C480AB}" type="parTrans" cxnId="{87C3A8DC-7382-4F46-AEA6-DC2BAF9533F9}">
      <dgm:prSet/>
      <dgm:spPr/>
      <dgm:t>
        <a:bodyPr/>
        <a:lstStyle/>
        <a:p>
          <a:endParaRPr lang="en-GB"/>
        </a:p>
      </dgm:t>
    </dgm:pt>
    <dgm:pt modelId="{4F4EC565-1078-40D4-A627-6FE6B5AD2E83}" type="sibTrans" cxnId="{87C3A8DC-7382-4F46-AEA6-DC2BAF9533F9}">
      <dgm:prSet/>
      <dgm:spPr/>
      <dgm:t>
        <a:bodyPr/>
        <a:lstStyle/>
        <a:p>
          <a:endParaRPr lang="en-GB"/>
        </a:p>
      </dgm:t>
    </dgm:pt>
    <dgm:pt modelId="{25C3FF13-B670-443C-BCEE-D9E97B02314B}">
      <dgm:prSet phldrT="[Text]" phldr="1"/>
      <dgm:spPr/>
      <dgm:t>
        <a:bodyPr/>
        <a:lstStyle/>
        <a:p>
          <a:endParaRPr lang="en-GB" dirty="0">
            <a:solidFill>
              <a:schemeClr val="bg1"/>
            </a:solidFill>
          </a:endParaRPr>
        </a:p>
      </dgm:t>
    </dgm:pt>
    <dgm:pt modelId="{F3A39065-E1AC-45BD-A116-0DA977F56496}" type="parTrans" cxnId="{092C4317-5D64-4FDE-BD89-50249AAF3461}">
      <dgm:prSet/>
      <dgm:spPr/>
      <dgm:t>
        <a:bodyPr/>
        <a:lstStyle/>
        <a:p>
          <a:endParaRPr lang="en-GB"/>
        </a:p>
      </dgm:t>
    </dgm:pt>
    <dgm:pt modelId="{3EDBD3BF-469A-485E-AAB2-E200458AAC3F}" type="sibTrans" cxnId="{092C4317-5D64-4FDE-BD89-50249AAF3461}">
      <dgm:prSet/>
      <dgm:spPr/>
      <dgm:t>
        <a:bodyPr/>
        <a:lstStyle/>
        <a:p>
          <a:endParaRPr lang="en-GB"/>
        </a:p>
      </dgm:t>
    </dgm:pt>
    <dgm:pt modelId="{CABA4294-E580-44EC-A997-8F90485BB670}" type="pres">
      <dgm:prSet presAssocID="{0E0AD0CC-4A86-4673-8A16-C3361244E53D}" presName="Name0" presStyleCnt="0">
        <dgm:presLayoutVars>
          <dgm:chMax/>
          <dgm:chPref val="3"/>
          <dgm:dir/>
          <dgm:animOne val="branch"/>
          <dgm:animLvl val="lvl"/>
        </dgm:presLayoutVars>
      </dgm:prSet>
      <dgm:spPr/>
      <dgm:t>
        <a:bodyPr/>
        <a:lstStyle/>
        <a:p>
          <a:endParaRPr lang="en-GB"/>
        </a:p>
      </dgm:t>
    </dgm:pt>
    <dgm:pt modelId="{091E6D7D-AC64-40EA-B4CA-8EF06BAAB515}" type="pres">
      <dgm:prSet presAssocID="{B4A25944-9B05-4356-BDB3-26EE9F6DB840}" presName="composite" presStyleCnt="0"/>
      <dgm:spPr/>
    </dgm:pt>
    <dgm:pt modelId="{748194A4-C02A-47B2-A788-F690353E409F}" type="pres">
      <dgm:prSet presAssocID="{B4A25944-9B05-4356-BDB3-26EE9F6DB840}" presName="FirstChild" presStyleLbl="revTx" presStyleIdx="0" presStyleCnt="6" custScaleX="56785" custLinFactNeighborX="-18153" custLinFactNeighborY="-23">
        <dgm:presLayoutVars>
          <dgm:chMax val="0"/>
          <dgm:chPref val="0"/>
          <dgm:bulletEnabled val="1"/>
        </dgm:presLayoutVars>
      </dgm:prSet>
      <dgm:spPr/>
      <dgm:t>
        <a:bodyPr/>
        <a:lstStyle/>
        <a:p>
          <a:endParaRPr lang="en-GB"/>
        </a:p>
      </dgm:t>
    </dgm:pt>
    <dgm:pt modelId="{0BBFC2F0-48A1-4FBF-BF2E-E5F7F1D1532F}" type="pres">
      <dgm:prSet presAssocID="{B4A25944-9B05-4356-BDB3-26EE9F6DB840}" presName="Parent" presStyleLbl="alignNode1" presStyleIdx="0" presStyleCnt="3" custScaleX="111752">
        <dgm:presLayoutVars>
          <dgm:chMax val="3"/>
          <dgm:chPref val="3"/>
          <dgm:bulletEnabled val="1"/>
        </dgm:presLayoutVars>
      </dgm:prSet>
      <dgm:spPr/>
      <dgm:t>
        <a:bodyPr/>
        <a:lstStyle/>
        <a:p>
          <a:endParaRPr lang="en-GB"/>
        </a:p>
      </dgm:t>
    </dgm:pt>
    <dgm:pt modelId="{7B8AC4E8-6E13-4DBB-A0BC-BA079AEB5DDA}" type="pres">
      <dgm:prSet presAssocID="{B4A25944-9B05-4356-BDB3-26EE9F6DB840}" presName="Accent" presStyleLbl="parChTrans1D1" presStyleIdx="0" presStyleCnt="3"/>
      <dgm:spPr/>
    </dgm:pt>
    <dgm:pt modelId="{16C7CF8E-43EC-4D32-8DC7-ADF845DC2D1E}" type="pres">
      <dgm:prSet presAssocID="{B4A25944-9B05-4356-BDB3-26EE9F6DB840}" presName="Child" presStyleLbl="revTx" presStyleIdx="1" presStyleCnt="6" custScaleY="10660">
        <dgm:presLayoutVars>
          <dgm:chMax val="0"/>
          <dgm:chPref val="0"/>
          <dgm:bulletEnabled val="1"/>
        </dgm:presLayoutVars>
      </dgm:prSet>
      <dgm:spPr/>
      <dgm:t>
        <a:bodyPr/>
        <a:lstStyle/>
        <a:p>
          <a:endParaRPr lang="en-GB"/>
        </a:p>
      </dgm:t>
    </dgm:pt>
    <dgm:pt modelId="{B32CEEEE-2032-460D-AC00-AF8A3288797B}" type="pres">
      <dgm:prSet presAssocID="{6BA133D6-6B49-4758-86BF-2FF1E3051653}" presName="sibTrans" presStyleCnt="0"/>
      <dgm:spPr/>
    </dgm:pt>
    <dgm:pt modelId="{1EF0971E-70CB-4D78-AD24-86C2117A2A7E}" type="pres">
      <dgm:prSet presAssocID="{609ED8B0-9EC2-4A89-9D7F-C674CFEAE37B}" presName="composite" presStyleCnt="0"/>
      <dgm:spPr/>
    </dgm:pt>
    <dgm:pt modelId="{87E8A166-A710-4702-BD60-06A36C1342EE}" type="pres">
      <dgm:prSet presAssocID="{609ED8B0-9EC2-4A89-9D7F-C674CFEAE37B}" presName="FirstChild" presStyleLbl="revTx" presStyleIdx="2" presStyleCnt="6" custScaleX="83793" custLinFactNeighborX="-4398" custLinFactNeighborY="1449">
        <dgm:presLayoutVars>
          <dgm:chMax val="0"/>
          <dgm:chPref val="0"/>
          <dgm:bulletEnabled val="1"/>
        </dgm:presLayoutVars>
      </dgm:prSet>
      <dgm:spPr/>
      <dgm:t>
        <a:bodyPr/>
        <a:lstStyle/>
        <a:p>
          <a:endParaRPr lang="en-GB"/>
        </a:p>
      </dgm:t>
    </dgm:pt>
    <dgm:pt modelId="{D6ECAD04-8DB8-47A1-B849-765F6D53D479}" type="pres">
      <dgm:prSet presAssocID="{609ED8B0-9EC2-4A89-9D7F-C674CFEAE37B}" presName="Parent" presStyleLbl="alignNode1" presStyleIdx="1" presStyleCnt="3" custScaleX="111957">
        <dgm:presLayoutVars>
          <dgm:chMax val="3"/>
          <dgm:chPref val="3"/>
          <dgm:bulletEnabled val="1"/>
        </dgm:presLayoutVars>
      </dgm:prSet>
      <dgm:spPr/>
      <dgm:t>
        <a:bodyPr/>
        <a:lstStyle/>
        <a:p>
          <a:endParaRPr lang="en-GB"/>
        </a:p>
      </dgm:t>
    </dgm:pt>
    <dgm:pt modelId="{155DD4F6-DEAF-45F5-BB1B-D136B68A8282}" type="pres">
      <dgm:prSet presAssocID="{609ED8B0-9EC2-4A89-9D7F-C674CFEAE37B}" presName="Accent" presStyleLbl="parChTrans1D1" presStyleIdx="1" presStyleCnt="3"/>
      <dgm:spPr/>
    </dgm:pt>
    <dgm:pt modelId="{C60328FF-A6D4-4587-A070-FD6254AB1184}" type="pres">
      <dgm:prSet presAssocID="{609ED8B0-9EC2-4A89-9D7F-C674CFEAE37B}" presName="Child" presStyleLbl="revTx" presStyleIdx="3" presStyleCnt="6" custFlipVert="1" custScaleY="4052">
        <dgm:presLayoutVars>
          <dgm:chMax val="0"/>
          <dgm:chPref val="0"/>
          <dgm:bulletEnabled val="1"/>
        </dgm:presLayoutVars>
      </dgm:prSet>
      <dgm:spPr/>
      <dgm:t>
        <a:bodyPr/>
        <a:lstStyle/>
        <a:p>
          <a:endParaRPr lang="en-GB"/>
        </a:p>
      </dgm:t>
    </dgm:pt>
    <dgm:pt modelId="{ECD4C880-1758-4248-B9C0-80D27469C2B7}" type="pres">
      <dgm:prSet presAssocID="{FD4DEB60-EF7A-4791-B6A1-D2ACC596D880}" presName="sibTrans" presStyleCnt="0"/>
      <dgm:spPr/>
    </dgm:pt>
    <dgm:pt modelId="{977A5CAB-39FF-49B0-B1C2-0DCF5420944B}" type="pres">
      <dgm:prSet presAssocID="{D776B786-2CF5-491A-B094-35A6685E776E}" presName="composite" presStyleCnt="0"/>
      <dgm:spPr/>
    </dgm:pt>
    <dgm:pt modelId="{795728B7-1BD4-4AEA-AFD8-627527F78EE9}" type="pres">
      <dgm:prSet presAssocID="{D776B786-2CF5-491A-B094-35A6685E776E}" presName="FirstChild" presStyleLbl="revTx" presStyleIdx="4" presStyleCnt="6" custScaleX="71800" custLinFactNeighborX="-10559" custLinFactNeighborY="-2660">
        <dgm:presLayoutVars>
          <dgm:chMax val="0"/>
          <dgm:chPref val="0"/>
          <dgm:bulletEnabled val="1"/>
        </dgm:presLayoutVars>
      </dgm:prSet>
      <dgm:spPr/>
      <dgm:t>
        <a:bodyPr/>
        <a:lstStyle/>
        <a:p>
          <a:endParaRPr lang="en-GB"/>
        </a:p>
      </dgm:t>
    </dgm:pt>
    <dgm:pt modelId="{D22BD4A7-F681-43E0-AAC3-0CCEAD2AA13B}" type="pres">
      <dgm:prSet presAssocID="{D776B786-2CF5-491A-B094-35A6685E776E}" presName="Parent" presStyleLbl="alignNode1" presStyleIdx="2" presStyleCnt="3" custScaleX="111957">
        <dgm:presLayoutVars>
          <dgm:chMax val="3"/>
          <dgm:chPref val="3"/>
          <dgm:bulletEnabled val="1"/>
        </dgm:presLayoutVars>
      </dgm:prSet>
      <dgm:spPr/>
      <dgm:t>
        <a:bodyPr/>
        <a:lstStyle/>
        <a:p>
          <a:endParaRPr lang="en-GB"/>
        </a:p>
      </dgm:t>
    </dgm:pt>
    <dgm:pt modelId="{F5EDBEC8-9C16-4D87-8AA9-01DA2E5372B1}" type="pres">
      <dgm:prSet presAssocID="{D776B786-2CF5-491A-B094-35A6685E776E}" presName="Accent" presStyleLbl="parChTrans1D1" presStyleIdx="2" presStyleCnt="3"/>
      <dgm:spPr/>
    </dgm:pt>
    <dgm:pt modelId="{230D49FC-7D8E-46C3-AAFF-755D14E4ED0A}" type="pres">
      <dgm:prSet presAssocID="{D776B786-2CF5-491A-B094-35A6685E776E}" presName="Child" presStyleLbl="revTx" presStyleIdx="5" presStyleCnt="6" custScaleY="8057">
        <dgm:presLayoutVars>
          <dgm:chMax val="0"/>
          <dgm:chPref val="0"/>
          <dgm:bulletEnabled val="1"/>
        </dgm:presLayoutVars>
      </dgm:prSet>
      <dgm:spPr/>
      <dgm:t>
        <a:bodyPr/>
        <a:lstStyle/>
        <a:p>
          <a:endParaRPr lang="en-GB"/>
        </a:p>
      </dgm:t>
    </dgm:pt>
  </dgm:ptLst>
  <dgm:cxnLst>
    <dgm:cxn modelId="{951A88F5-3634-4205-B276-6EDD8C1BAA28}" srcId="{609ED8B0-9EC2-4A89-9D7F-C674CFEAE37B}" destId="{8D6A1D43-6FE3-4F60-9E65-38D0C73E13EB}" srcOrd="1" destOrd="0" parTransId="{0B42E253-14F4-4B1A-901C-B15C84BD723C}" sibTransId="{CF4E7B6F-6C6F-4D7D-924A-7946C2E2D4E1}"/>
    <dgm:cxn modelId="{9689023A-CD33-4013-A9D8-156890FAAD13}" type="presOf" srcId="{C67F4955-8E01-4FAF-9A90-8BF5CD07B059}" destId="{795728B7-1BD4-4AEA-AFD8-627527F78EE9}" srcOrd="0" destOrd="0" presId="urn:microsoft.com/office/officeart/2011/layout/TabList"/>
    <dgm:cxn modelId="{594C4ADB-2C59-4DCB-82C9-587CDD409DA0}" type="presOf" srcId="{8D6A1D43-6FE3-4F60-9E65-38D0C73E13EB}" destId="{C60328FF-A6D4-4587-A070-FD6254AB1184}" srcOrd="0" destOrd="0" presId="urn:microsoft.com/office/officeart/2011/layout/TabList"/>
    <dgm:cxn modelId="{8CEC5B19-03E8-4A20-B3E8-9C7F77350D40}" type="presOf" srcId="{B4A25944-9B05-4356-BDB3-26EE9F6DB840}" destId="{0BBFC2F0-48A1-4FBF-BF2E-E5F7F1D1532F}" srcOrd="0" destOrd="0" presId="urn:microsoft.com/office/officeart/2011/layout/TabList"/>
    <dgm:cxn modelId="{87C3A8DC-7382-4F46-AEA6-DC2BAF9533F9}" srcId="{D776B786-2CF5-491A-B094-35A6685E776E}" destId="{C67F4955-8E01-4FAF-9A90-8BF5CD07B059}" srcOrd="0" destOrd="0" parTransId="{0A91C23F-C465-4355-8ED4-5B2456C480AB}" sibTransId="{4F4EC565-1078-40D4-A627-6FE6B5AD2E83}"/>
    <dgm:cxn modelId="{F91E177E-6EB6-4B1E-8962-0B3EBDE8139A}" type="presOf" srcId="{D8D2386E-F5CD-4AD3-83E5-EFE93476023F}" destId="{16C7CF8E-43EC-4D32-8DC7-ADF845DC2D1E}" srcOrd="0" destOrd="0" presId="urn:microsoft.com/office/officeart/2011/layout/TabList"/>
    <dgm:cxn modelId="{B57526A8-B6AB-4926-AF46-9D4A75833B6F}" type="presOf" srcId="{609ED8B0-9EC2-4A89-9D7F-C674CFEAE37B}" destId="{D6ECAD04-8DB8-47A1-B849-765F6D53D479}" srcOrd="0" destOrd="0" presId="urn:microsoft.com/office/officeart/2011/layout/TabList"/>
    <dgm:cxn modelId="{D848287D-B7AF-40AA-B107-952820D52E92}" type="presOf" srcId="{25C3FF13-B670-443C-BCEE-D9E97B02314B}" destId="{230D49FC-7D8E-46C3-AAFF-755D14E4ED0A}" srcOrd="0" destOrd="0" presId="urn:microsoft.com/office/officeart/2011/layout/TabList"/>
    <dgm:cxn modelId="{E650BE4C-DE43-42A6-990E-B33EB9F1EC9D}" type="presOf" srcId="{5333A37E-CFA5-483F-90D0-00EF13D418AC}" destId="{748194A4-C02A-47B2-A788-F690353E409F}" srcOrd="0" destOrd="0" presId="urn:microsoft.com/office/officeart/2011/layout/TabList"/>
    <dgm:cxn modelId="{3DEBE39F-3BF2-4205-999F-20A0BBE1F820}" type="presOf" srcId="{D481CDE0-2B06-4D1F-9B37-09A411C27C9B}" destId="{87E8A166-A710-4702-BD60-06A36C1342EE}" srcOrd="0" destOrd="0" presId="urn:microsoft.com/office/officeart/2011/layout/TabList"/>
    <dgm:cxn modelId="{4DCFC3D1-984E-41A5-B004-2FE3A465865A}" srcId="{609ED8B0-9EC2-4A89-9D7F-C674CFEAE37B}" destId="{D481CDE0-2B06-4D1F-9B37-09A411C27C9B}" srcOrd="0" destOrd="0" parTransId="{5313AE9A-1076-4093-B65A-DF01383435B3}" sibTransId="{30CD4061-D6A9-4AC7-B158-1DAC32743476}"/>
    <dgm:cxn modelId="{7B9D6AAA-146D-4F02-BED0-068CB1BAE220}" srcId="{B4A25944-9B05-4356-BDB3-26EE9F6DB840}" destId="{5333A37E-CFA5-483F-90D0-00EF13D418AC}" srcOrd="0" destOrd="0" parTransId="{742B7C4E-7556-4ED8-A4BE-8168CA2F4764}" sibTransId="{CF5E5355-2AD9-4E4F-B916-091116EC2B54}"/>
    <dgm:cxn modelId="{A09FAEFC-311F-4C59-89B4-2FDFACFAD0FE}" srcId="{0E0AD0CC-4A86-4673-8A16-C3361244E53D}" destId="{B4A25944-9B05-4356-BDB3-26EE9F6DB840}" srcOrd="0" destOrd="0" parTransId="{286044CD-9E96-4C5B-BBA2-3DABA85B8331}" sibTransId="{6BA133D6-6B49-4758-86BF-2FF1E3051653}"/>
    <dgm:cxn modelId="{318F8625-4B6F-4FE8-BDB1-402F8F16C512}" srcId="{0E0AD0CC-4A86-4673-8A16-C3361244E53D}" destId="{D776B786-2CF5-491A-B094-35A6685E776E}" srcOrd="2" destOrd="0" parTransId="{EBCD5ECF-3A62-47DB-BBE6-CABF09A49E25}" sibTransId="{917D510C-96BB-4C52-960D-5076D455B4C7}"/>
    <dgm:cxn modelId="{8340E01C-458A-44C6-8747-BCEADC9201B7}" srcId="{B4A25944-9B05-4356-BDB3-26EE9F6DB840}" destId="{D8D2386E-F5CD-4AD3-83E5-EFE93476023F}" srcOrd="1" destOrd="0" parTransId="{B9304DDB-9FFF-45B0-B115-329A4FF5EA16}" sibTransId="{074AF484-29B3-4FFD-B76A-45BFBF823C36}"/>
    <dgm:cxn modelId="{092C4317-5D64-4FDE-BD89-50249AAF3461}" srcId="{D776B786-2CF5-491A-B094-35A6685E776E}" destId="{25C3FF13-B670-443C-BCEE-D9E97B02314B}" srcOrd="1" destOrd="0" parTransId="{F3A39065-E1AC-45BD-A116-0DA977F56496}" sibTransId="{3EDBD3BF-469A-485E-AAB2-E200458AAC3F}"/>
    <dgm:cxn modelId="{169A3C93-4B52-4B15-AF77-365B8BA47E56}" type="presOf" srcId="{0E0AD0CC-4A86-4673-8A16-C3361244E53D}" destId="{CABA4294-E580-44EC-A997-8F90485BB670}" srcOrd="0" destOrd="0" presId="urn:microsoft.com/office/officeart/2011/layout/TabList"/>
    <dgm:cxn modelId="{6FAAA0B4-AFCE-4FC2-8CA7-1AF1EF961C5C}" srcId="{0E0AD0CC-4A86-4673-8A16-C3361244E53D}" destId="{609ED8B0-9EC2-4A89-9D7F-C674CFEAE37B}" srcOrd="1" destOrd="0" parTransId="{24478544-A3BF-40F5-85D1-2F31CD228FC9}" sibTransId="{FD4DEB60-EF7A-4791-B6A1-D2ACC596D880}"/>
    <dgm:cxn modelId="{F36558A5-3142-41DF-B71D-B0BB2515CBFE}" type="presOf" srcId="{D776B786-2CF5-491A-B094-35A6685E776E}" destId="{D22BD4A7-F681-43E0-AAC3-0CCEAD2AA13B}" srcOrd="0" destOrd="0" presId="urn:microsoft.com/office/officeart/2011/layout/TabList"/>
    <dgm:cxn modelId="{B5E7480D-DB28-40BD-8530-93833802CD1C}" type="presParOf" srcId="{CABA4294-E580-44EC-A997-8F90485BB670}" destId="{091E6D7D-AC64-40EA-B4CA-8EF06BAAB515}" srcOrd="0" destOrd="0" presId="urn:microsoft.com/office/officeart/2011/layout/TabList"/>
    <dgm:cxn modelId="{2CA016E3-C1BA-4C3C-9298-22E9DE0734CC}" type="presParOf" srcId="{091E6D7D-AC64-40EA-B4CA-8EF06BAAB515}" destId="{748194A4-C02A-47B2-A788-F690353E409F}" srcOrd="0" destOrd="0" presId="urn:microsoft.com/office/officeart/2011/layout/TabList"/>
    <dgm:cxn modelId="{9AE92FBB-CAA1-466E-8683-D99425EF7DEB}" type="presParOf" srcId="{091E6D7D-AC64-40EA-B4CA-8EF06BAAB515}" destId="{0BBFC2F0-48A1-4FBF-BF2E-E5F7F1D1532F}" srcOrd="1" destOrd="0" presId="urn:microsoft.com/office/officeart/2011/layout/TabList"/>
    <dgm:cxn modelId="{1339F83A-D945-491B-9557-26B42337C34B}" type="presParOf" srcId="{091E6D7D-AC64-40EA-B4CA-8EF06BAAB515}" destId="{7B8AC4E8-6E13-4DBB-A0BC-BA079AEB5DDA}" srcOrd="2" destOrd="0" presId="urn:microsoft.com/office/officeart/2011/layout/TabList"/>
    <dgm:cxn modelId="{C891D5DE-D09E-4611-8BCA-464FF978EB29}" type="presParOf" srcId="{CABA4294-E580-44EC-A997-8F90485BB670}" destId="{16C7CF8E-43EC-4D32-8DC7-ADF845DC2D1E}" srcOrd="1" destOrd="0" presId="urn:microsoft.com/office/officeart/2011/layout/TabList"/>
    <dgm:cxn modelId="{001FDA03-EFA9-4255-885F-2601D116540F}" type="presParOf" srcId="{CABA4294-E580-44EC-A997-8F90485BB670}" destId="{B32CEEEE-2032-460D-AC00-AF8A3288797B}" srcOrd="2" destOrd="0" presId="urn:microsoft.com/office/officeart/2011/layout/TabList"/>
    <dgm:cxn modelId="{F8EDE1A8-AD19-4865-9E74-7BA4733B2C2F}" type="presParOf" srcId="{CABA4294-E580-44EC-A997-8F90485BB670}" destId="{1EF0971E-70CB-4D78-AD24-86C2117A2A7E}" srcOrd="3" destOrd="0" presId="urn:microsoft.com/office/officeart/2011/layout/TabList"/>
    <dgm:cxn modelId="{3FD6443A-F48B-4D34-B63A-F5317375F3A9}" type="presParOf" srcId="{1EF0971E-70CB-4D78-AD24-86C2117A2A7E}" destId="{87E8A166-A710-4702-BD60-06A36C1342EE}" srcOrd="0" destOrd="0" presId="urn:microsoft.com/office/officeart/2011/layout/TabList"/>
    <dgm:cxn modelId="{53E7157D-68C2-4803-872B-2B3080555A70}" type="presParOf" srcId="{1EF0971E-70CB-4D78-AD24-86C2117A2A7E}" destId="{D6ECAD04-8DB8-47A1-B849-765F6D53D479}" srcOrd="1" destOrd="0" presId="urn:microsoft.com/office/officeart/2011/layout/TabList"/>
    <dgm:cxn modelId="{1782B6E9-DA20-439A-A319-6C6DA432EF45}" type="presParOf" srcId="{1EF0971E-70CB-4D78-AD24-86C2117A2A7E}" destId="{155DD4F6-DEAF-45F5-BB1B-D136B68A8282}" srcOrd="2" destOrd="0" presId="urn:microsoft.com/office/officeart/2011/layout/TabList"/>
    <dgm:cxn modelId="{CDB95E45-1A84-4030-A3E6-070565615DC8}" type="presParOf" srcId="{CABA4294-E580-44EC-A997-8F90485BB670}" destId="{C60328FF-A6D4-4587-A070-FD6254AB1184}" srcOrd="4" destOrd="0" presId="urn:microsoft.com/office/officeart/2011/layout/TabList"/>
    <dgm:cxn modelId="{050857E9-7F2F-4BEF-8E9C-D4ECC1B0B3EF}" type="presParOf" srcId="{CABA4294-E580-44EC-A997-8F90485BB670}" destId="{ECD4C880-1758-4248-B9C0-80D27469C2B7}" srcOrd="5" destOrd="0" presId="urn:microsoft.com/office/officeart/2011/layout/TabList"/>
    <dgm:cxn modelId="{660ED9DE-BB58-4621-902E-9F6751A04F65}" type="presParOf" srcId="{CABA4294-E580-44EC-A997-8F90485BB670}" destId="{977A5CAB-39FF-49B0-B1C2-0DCF5420944B}" srcOrd="6" destOrd="0" presId="urn:microsoft.com/office/officeart/2011/layout/TabList"/>
    <dgm:cxn modelId="{38792D3E-8678-4323-B1BD-B06F6AB46C6B}" type="presParOf" srcId="{977A5CAB-39FF-49B0-B1C2-0DCF5420944B}" destId="{795728B7-1BD4-4AEA-AFD8-627527F78EE9}" srcOrd="0" destOrd="0" presId="urn:microsoft.com/office/officeart/2011/layout/TabList"/>
    <dgm:cxn modelId="{575A5147-E338-45A1-AE06-8379D1CC86DA}" type="presParOf" srcId="{977A5CAB-39FF-49B0-B1C2-0DCF5420944B}" destId="{D22BD4A7-F681-43E0-AAC3-0CCEAD2AA13B}" srcOrd="1" destOrd="0" presId="urn:microsoft.com/office/officeart/2011/layout/TabList"/>
    <dgm:cxn modelId="{17CC7360-540B-4FA7-AAFD-604D8B163F27}" type="presParOf" srcId="{977A5CAB-39FF-49B0-B1C2-0DCF5420944B}" destId="{F5EDBEC8-9C16-4D87-8AA9-01DA2E5372B1}" srcOrd="2" destOrd="0" presId="urn:microsoft.com/office/officeart/2011/layout/TabList"/>
    <dgm:cxn modelId="{84643DB4-AF43-4C36-B0EC-2444C29445BA}" type="presParOf" srcId="{CABA4294-E580-44EC-A997-8F90485BB670}" destId="{230D49FC-7D8E-46C3-AAFF-755D14E4ED0A}" srcOrd="7" destOrd="0" presId="urn:microsoft.com/office/officeart/2011/layout/Tab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E0AD0CC-4A86-4673-8A16-C3361244E53D}"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GB"/>
        </a:p>
      </dgm:t>
    </dgm:pt>
    <dgm:pt modelId="{B4A25944-9B05-4356-BDB3-26EE9F6DB840}">
      <dgm:prSet phldrT="[Text]" custT="1"/>
      <dgm:spPr>
        <a:solidFill>
          <a:schemeClr val="tx1"/>
        </a:solidFill>
      </dgm:spPr>
      <dgm:t>
        <a:bodyPr/>
        <a:lstStyle/>
        <a:p>
          <a:r>
            <a:rPr lang="en-GB" sz="1600" dirty="0">
              <a:solidFill>
                <a:schemeClr val="bg1"/>
              </a:solidFill>
              <a:latin typeface="Tahoma" panose="020B0604030504040204" pitchFamily="34" charset="0"/>
              <a:ea typeface="Tahoma" panose="020B0604030504040204" pitchFamily="34" charset="0"/>
              <a:cs typeface="Tahoma" panose="020B0604030504040204" pitchFamily="34" charset="0"/>
            </a:rPr>
            <a:t>increase</a:t>
          </a:r>
          <a:endParaRPr lang="en-GB" sz="1300" dirty="0">
            <a:solidFill>
              <a:schemeClr val="bg1"/>
            </a:solidFill>
          </a:endParaRPr>
        </a:p>
      </dgm:t>
    </dgm:pt>
    <dgm:pt modelId="{286044CD-9E96-4C5B-BBA2-3DABA85B8331}" type="parTrans" cxnId="{A09FAEFC-311F-4C59-89B4-2FDFACFAD0FE}">
      <dgm:prSet/>
      <dgm:spPr/>
      <dgm:t>
        <a:bodyPr/>
        <a:lstStyle/>
        <a:p>
          <a:endParaRPr lang="en-GB"/>
        </a:p>
      </dgm:t>
    </dgm:pt>
    <dgm:pt modelId="{6BA133D6-6B49-4758-86BF-2FF1E3051653}" type="sibTrans" cxnId="{A09FAEFC-311F-4C59-89B4-2FDFACFAD0FE}">
      <dgm:prSet/>
      <dgm:spPr/>
      <dgm:t>
        <a:bodyPr/>
        <a:lstStyle/>
        <a:p>
          <a:endParaRPr lang="en-GB"/>
        </a:p>
      </dgm:t>
    </dgm:pt>
    <dgm:pt modelId="{5333A37E-CFA5-483F-90D0-00EF13D418AC}">
      <dgm:prSet phldrT="[Text]" custT="1"/>
      <dgm:spPr/>
      <dgm:t>
        <a:bodyPr/>
        <a:lstStyle/>
        <a:p>
          <a:r>
            <a:rPr lang="en-GB" sz="1400" dirty="0">
              <a:solidFill>
                <a:schemeClr val="tx1"/>
              </a:solidFill>
              <a:latin typeface="Tahoma" panose="020B0604030504040204" pitchFamily="34" charset="0"/>
              <a:ea typeface="Tahoma" panose="020B0604030504040204" pitchFamily="34" charset="0"/>
              <a:cs typeface="Tahoma" panose="020B0604030504040204" pitchFamily="34" charset="0"/>
            </a:rPr>
            <a:t>the number of </a:t>
          </a:r>
          <a:br>
            <a:rPr lang="en-GB" sz="1400" dirty="0">
              <a:solidFill>
                <a:schemeClr val="tx1"/>
              </a:solidFill>
              <a:latin typeface="Tahoma" panose="020B0604030504040204" pitchFamily="34" charset="0"/>
              <a:ea typeface="Tahoma" panose="020B0604030504040204" pitchFamily="34" charset="0"/>
              <a:cs typeface="Tahoma" panose="020B0604030504040204" pitchFamily="34" charset="0"/>
            </a:rPr>
          </a:br>
          <a:r>
            <a:rPr lang="en-GB" sz="1400" dirty="0">
              <a:solidFill>
                <a:schemeClr val="tx1"/>
              </a:solidFill>
              <a:latin typeface="Tahoma" panose="020B0604030504040204" pitchFamily="34" charset="0"/>
              <a:ea typeface="Tahoma" panose="020B0604030504040204" pitchFamily="34" charset="0"/>
              <a:cs typeface="Tahoma" panose="020B0604030504040204" pitchFamily="34" charset="0"/>
            </a:rPr>
            <a:t>people accessing </a:t>
          </a:r>
          <a:br>
            <a:rPr lang="en-GB" sz="1400" dirty="0">
              <a:solidFill>
                <a:schemeClr val="tx1"/>
              </a:solidFill>
              <a:latin typeface="Tahoma" panose="020B0604030504040204" pitchFamily="34" charset="0"/>
              <a:ea typeface="Tahoma" panose="020B0604030504040204" pitchFamily="34" charset="0"/>
              <a:cs typeface="Tahoma" panose="020B0604030504040204" pitchFamily="34" charset="0"/>
            </a:rPr>
          </a:br>
          <a:r>
            <a:rPr lang="en-GB" sz="1400" dirty="0">
              <a:solidFill>
                <a:schemeClr val="tx1"/>
              </a:solidFill>
              <a:latin typeface="Tahoma" panose="020B0604030504040204" pitchFamily="34" charset="0"/>
              <a:ea typeface="Tahoma" panose="020B0604030504040204" pitchFamily="34" charset="0"/>
              <a:cs typeface="Tahoma" panose="020B0604030504040204" pitchFamily="34" charset="0"/>
            </a:rPr>
            <a:t>drug treatment </a:t>
          </a:r>
          <a:endParaRPr lang="en-GB" sz="1400" dirty="0">
            <a:solidFill>
              <a:schemeClr val="tx1"/>
            </a:solidFill>
          </a:endParaRPr>
        </a:p>
      </dgm:t>
    </dgm:pt>
    <dgm:pt modelId="{742B7C4E-7556-4ED8-A4BE-8168CA2F4764}" type="parTrans" cxnId="{7B9D6AAA-146D-4F02-BED0-068CB1BAE220}">
      <dgm:prSet/>
      <dgm:spPr/>
      <dgm:t>
        <a:bodyPr/>
        <a:lstStyle/>
        <a:p>
          <a:endParaRPr lang="en-GB"/>
        </a:p>
      </dgm:t>
    </dgm:pt>
    <dgm:pt modelId="{CF5E5355-2AD9-4E4F-B916-091116EC2B54}" type="sibTrans" cxnId="{7B9D6AAA-146D-4F02-BED0-068CB1BAE220}">
      <dgm:prSet/>
      <dgm:spPr/>
      <dgm:t>
        <a:bodyPr/>
        <a:lstStyle/>
        <a:p>
          <a:endParaRPr lang="en-GB"/>
        </a:p>
      </dgm:t>
    </dgm:pt>
    <dgm:pt modelId="{D8D2386E-F5CD-4AD3-83E5-EFE93476023F}">
      <dgm:prSet phldrT="[Text]" phldr="1"/>
      <dgm:spPr/>
      <dgm:t>
        <a:bodyPr/>
        <a:lstStyle/>
        <a:p>
          <a:endParaRPr lang="en-GB" dirty="0">
            <a:solidFill>
              <a:schemeClr val="bg1"/>
            </a:solidFill>
          </a:endParaRPr>
        </a:p>
      </dgm:t>
    </dgm:pt>
    <dgm:pt modelId="{B9304DDB-9FFF-45B0-B115-329A4FF5EA16}" type="parTrans" cxnId="{8340E01C-458A-44C6-8747-BCEADC9201B7}">
      <dgm:prSet/>
      <dgm:spPr/>
      <dgm:t>
        <a:bodyPr/>
        <a:lstStyle/>
        <a:p>
          <a:endParaRPr lang="en-GB"/>
        </a:p>
      </dgm:t>
    </dgm:pt>
    <dgm:pt modelId="{074AF484-29B3-4FFD-B76A-45BFBF823C36}" type="sibTrans" cxnId="{8340E01C-458A-44C6-8747-BCEADC9201B7}">
      <dgm:prSet/>
      <dgm:spPr/>
      <dgm:t>
        <a:bodyPr/>
        <a:lstStyle/>
        <a:p>
          <a:endParaRPr lang="en-GB"/>
        </a:p>
      </dgm:t>
    </dgm:pt>
    <dgm:pt modelId="{609ED8B0-9EC2-4A89-9D7F-C674CFEAE37B}">
      <dgm:prSet phldrT="[Text]" custT="1"/>
      <dgm:spPr>
        <a:solidFill>
          <a:schemeClr val="tx1"/>
        </a:solidFill>
      </dgm:spPr>
      <dgm:t>
        <a:bodyPr/>
        <a:lstStyle/>
        <a:p>
          <a:r>
            <a:rPr lang="en-GB" sz="1600" dirty="0">
              <a:solidFill>
                <a:schemeClr val="bg1"/>
              </a:solidFill>
              <a:latin typeface="Tahoma" panose="020B0604030504040204" pitchFamily="34" charset="0"/>
              <a:ea typeface="Tahoma" panose="020B0604030504040204" pitchFamily="34" charset="0"/>
              <a:cs typeface="Tahoma" panose="020B0604030504040204" pitchFamily="34" charset="0"/>
            </a:rPr>
            <a:t>specialist</a:t>
          </a:r>
          <a:endParaRPr lang="en-GB" sz="1600" dirty="0">
            <a:solidFill>
              <a:schemeClr val="bg1"/>
            </a:solidFill>
          </a:endParaRPr>
        </a:p>
      </dgm:t>
    </dgm:pt>
    <dgm:pt modelId="{24478544-A3BF-40F5-85D1-2F31CD228FC9}" type="parTrans" cxnId="{6FAAA0B4-AFCE-4FC2-8CA7-1AF1EF961C5C}">
      <dgm:prSet/>
      <dgm:spPr/>
      <dgm:t>
        <a:bodyPr/>
        <a:lstStyle/>
        <a:p>
          <a:endParaRPr lang="en-GB"/>
        </a:p>
      </dgm:t>
    </dgm:pt>
    <dgm:pt modelId="{FD4DEB60-EF7A-4791-B6A1-D2ACC596D880}" type="sibTrans" cxnId="{6FAAA0B4-AFCE-4FC2-8CA7-1AF1EF961C5C}">
      <dgm:prSet/>
      <dgm:spPr/>
      <dgm:t>
        <a:bodyPr/>
        <a:lstStyle/>
        <a:p>
          <a:endParaRPr lang="en-GB"/>
        </a:p>
      </dgm:t>
    </dgm:pt>
    <dgm:pt modelId="{D481CDE0-2B06-4D1F-9B37-09A411C27C9B}">
      <dgm:prSet phldrT="[Text]" custT="1"/>
      <dgm:spPr/>
      <dgm:t>
        <a:bodyPr/>
        <a:lstStyle/>
        <a:p>
          <a:r>
            <a:rPr lang="en-GB" sz="1400" dirty="0">
              <a:solidFill>
                <a:schemeClr val="tx1"/>
              </a:solidFill>
              <a:latin typeface="Tahoma" panose="020B0604030504040204" pitchFamily="34" charset="0"/>
              <a:ea typeface="Tahoma" panose="020B0604030504040204" pitchFamily="34" charset="0"/>
              <a:cs typeface="Tahoma" panose="020B0604030504040204" pitchFamily="34" charset="0"/>
            </a:rPr>
            <a:t>drug-misuse </a:t>
          </a:r>
          <a:br>
            <a:rPr lang="en-GB" sz="1400" dirty="0">
              <a:solidFill>
                <a:schemeClr val="tx1"/>
              </a:solidFill>
              <a:latin typeface="Tahoma" panose="020B0604030504040204" pitchFamily="34" charset="0"/>
              <a:ea typeface="Tahoma" panose="020B0604030504040204" pitchFamily="34" charset="0"/>
              <a:cs typeface="Tahoma" panose="020B0604030504040204" pitchFamily="34" charset="0"/>
            </a:rPr>
          </a:br>
          <a:r>
            <a:rPr lang="en-GB" sz="1400" dirty="0">
              <a:solidFill>
                <a:schemeClr val="tx1"/>
              </a:solidFill>
              <a:latin typeface="Tahoma" panose="020B0604030504040204" pitchFamily="34" charset="0"/>
              <a:ea typeface="Tahoma" panose="020B0604030504040204" pitchFamily="34" charset="0"/>
              <a:cs typeface="Tahoma" panose="020B0604030504040204" pitchFamily="34" charset="0"/>
            </a:rPr>
            <a:t>assessments </a:t>
          </a:r>
          <a:br>
            <a:rPr lang="en-GB" sz="1400" dirty="0">
              <a:solidFill>
                <a:schemeClr val="tx1"/>
              </a:solidFill>
              <a:latin typeface="Tahoma" panose="020B0604030504040204" pitchFamily="34" charset="0"/>
              <a:ea typeface="Tahoma" panose="020B0604030504040204" pitchFamily="34" charset="0"/>
              <a:cs typeface="Tahoma" panose="020B0604030504040204" pitchFamily="34" charset="0"/>
            </a:rPr>
          </a:br>
          <a:r>
            <a:rPr lang="en-GB" sz="1400" dirty="0">
              <a:solidFill>
                <a:schemeClr val="tx1"/>
              </a:solidFill>
              <a:latin typeface="Tahoma" panose="020B0604030504040204" pitchFamily="34" charset="0"/>
              <a:ea typeface="Tahoma" panose="020B0604030504040204" pitchFamily="34" charset="0"/>
              <a:cs typeface="Tahoma" panose="020B0604030504040204" pitchFamily="34" charset="0"/>
            </a:rPr>
            <a:t>at court</a:t>
          </a:r>
          <a:endParaRPr lang="en-GB" sz="1400" dirty="0">
            <a:solidFill>
              <a:schemeClr val="tx1"/>
            </a:solidFill>
          </a:endParaRPr>
        </a:p>
      </dgm:t>
    </dgm:pt>
    <dgm:pt modelId="{5313AE9A-1076-4093-B65A-DF01383435B3}" type="parTrans" cxnId="{4DCFC3D1-984E-41A5-B004-2FE3A465865A}">
      <dgm:prSet/>
      <dgm:spPr/>
      <dgm:t>
        <a:bodyPr/>
        <a:lstStyle/>
        <a:p>
          <a:endParaRPr lang="en-GB"/>
        </a:p>
      </dgm:t>
    </dgm:pt>
    <dgm:pt modelId="{30CD4061-D6A9-4AC7-B158-1DAC32743476}" type="sibTrans" cxnId="{4DCFC3D1-984E-41A5-B004-2FE3A465865A}">
      <dgm:prSet/>
      <dgm:spPr/>
      <dgm:t>
        <a:bodyPr/>
        <a:lstStyle/>
        <a:p>
          <a:endParaRPr lang="en-GB"/>
        </a:p>
      </dgm:t>
    </dgm:pt>
    <dgm:pt modelId="{8D6A1D43-6FE3-4F60-9E65-38D0C73E13EB}">
      <dgm:prSet phldrT="[Text]" phldr="1"/>
      <dgm:spPr/>
      <dgm:t>
        <a:bodyPr/>
        <a:lstStyle/>
        <a:p>
          <a:endParaRPr lang="en-GB" dirty="0">
            <a:solidFill>
              <a:schemeClr val="bg1"/>
            </a:solidFill>
          </a:endParaRPr>
        </a:p>
      </dgm:t>
    </dgm:pt>
    <dgm:pt modelId="{0B42E253-14F4-4B1A-901C-B15C84BD723C}" type="parTrans" cxnId="{951A88F5-3634-4205-B276-6EDD8C1BAA28}">
      <dgm:prSet/>
      <dgm:spPr/>
      <dgm:t>
        <a:bodyPr/>
        <a:lstStyle/>
        <a:p>
          <a:endParaRPr lang="en-GB"/>
        </a:p>
      </dgm:t>
    </dgm:pt>
    <dgm:pt modelId="{CF4E7B6F-6C6F-4D7D-924A-7946C2E2D4E1}" type="sibTrans" cxnId="{951A88F5-3634-4205-B276-6EDD8C1BAA28}">
      <dgm:prSet/>
      <dgm:spPr/>
      <dgm:t>
        <a:bodyPr/>
        <a:lstStyle/>
        <a:p>
          <a:endParaRPr lang="en-GB"/>
        </a:p>
      </dgm:t>
    </dgm:pt>
    <dgm:pt modelId="{D776B786-2CF5-491A-B094-35A6685E776E}">
      <dgm:prSet phldrT="[Text]" custT="1"/>
      <dgm:spPr>
        <a:solidFill>
          <a:schemeClr val="tx1"/>
        </a:solidFill>
      </dgm:spPr>
      <dgm:t>
        <a:bodyPr/>
        <a:lstStyle/>
        <a:p>
          <a:r>
            <a:rPr lang="en-GB" sz="1600" dirty="0">
              <a:solidFill>
                <a:schemeClr val="bg1"/>
              </a:solidFill>
              <a:latin typeface="Tahoma" panose="020B0604030504040204" pitchFamily="34" charset="0"/>
              <a:ea typeface="Tahoma" panose="020B0604030504040204" pitchFamily="34" charset="0"/>
              <a:cs typeface="Tahoma" panose="020B0604030504040204" pitchFamily="34" charset="0"/>
            </a:rPr>
            <a:t>evidence-based</a:t>
          </a:r>
          <a:endParaRPr lang="en-GB" sz="1600" dirty="0">
            <a:solidFill>
              <a:schemeClr val="bg1"/>
            </a:solidFill>
          </a:endParaRPr>
        </a:p>
      </dgm:t>
    </dgm:pt>
    <dgm:pt modelId="{EBCD5ECF-3A62-47DB-BBE6-CABF09A49E25}" type="parTrans" cxnId="{318F8625-4B6F-4FE8-BDB1-402F8F16C512}">
      <dgm:prSet/>
      <dgm:spPr/>
      <dgm:t>
        <a:bodyPr/>
        <a:lstStyle/>
        <a:p>
          <a:endParaRPr lang="en-GB"/>
        </a:p>
      </dgm:t>
    </dgm:pt>
    <dgm:pt modelId="{917D510C-96BB-4C52-960D-5076D455B4C7}" type="sibTrans" cxnId="{318F8625-4B6F-4FE8-BDB1-402F8F16C512}">
      <dgm:prSet/>
      <dgm:spPr/>
      <dgm:t>
        <a:bodyPr/>
        <a:lstStyle/>
        <a:p>
          <a:endParaRPr lang="en-GB"/>
        </a:p>
      </dgm:t>
    </dgm:pt>
    <dgm:pt modelId="{C67F4955-8E01-4FAF-9A90-8BF5CD07B059}">
      <dgm:prSet phldrT="[Text]" custT="1"/>
      <dgm:spPr/>
      <dgm:t>
        <a:bodyPr/>
        <a:lstStyle/>
        <a:p>
          <a:r>
            <a:rPr lang="en-GB" sz="1400" dirty="0">
              <a:solidFill>
                <a:schemeClr val="tx1"/>
              </a:solidFill>
              <a:latin typeface="Tahoma" panose="020B0604030504040204" pitchFamily="34" charset="0"/>
              <a:ea typeface="Tahoma" panose="020B0604030504040204" pitchFamily="34" charset="0"/>
              <a:cs typeface="Tahoma" panose="020B0604030504040204" pitchFamily="34" charset="0"/>
            </a:rPr>
            <a:t>interventions to tackle drug addiction and support recovery</a:t>
          </a:r>
          <a:endParaRPr lang="en-GB" sz="1400" dirty="0">
            <a:solidFill>
              <a:schemeClr val="tx1"/>
            </a:solidFill>
          </a:endParaRPr>
        </a:p>
      </dgm:t>
    </dgm:pt>
    <dgm:pt modelId="{0A91C23F-C465-4355-8ED4-5B2456C480AB}" type="parTrans" cxnId="{87C3A8DC-7382-4F46-AEA6-DC2BAF9533F9}">
      <dgm:prSet/>
      <dgm:spPr/>
      <dgm:t>
        <a:bodyPr/>
        <a:lstStyle/>
        <a:p>
          <a:endParaRPr lang="en-GB"/>
        </a:p>
      </dgm:t>
    </dgm:pt>
    <dgm:pt modelId="{4F4EC565-1078-40D4-A627-6FE6B5AD2E83}" type="sibTrans" cxnId="{87C3A8DC-7382-4F46-AEA6-DC2BAF9533F9}">
      <dgm:prSet/>
      <dgm:spPr/>
      <dgm:t>
        <a:bodyPr/>
        <a:lstStyle/>
        <a:p>
          <a:endParaRPr lang="en-GB"/>
        </a:p>
      </dgm:t>
    </dgm:pt>
    <dgm:pt modelId="{25C3FF13-B670-443C-BCEE-D9E97B02314B}">
      <dgm:prSet phldrT="[Text]" phldr="1"/>
      <dgm:spPr/>
      <dgm:t>
        <a:bodyPr/>
        <a:lstStyle/>
        <a:p>
          <a:endParaRPr lang="en-GB" dirty="0">
            <a:solidFill>
              <a:schemeClr val="bg1"/>
            </a:solidFill>
          </a:endParaRPr>
        </a:p>
      </dgm:t>
    </dgm:pt>
    <dgm:pt modelId="{F3A39065-E1AC-45BD-A116-0DA977F56496}" type="parTrans" cxnId="{092C4317-5D64-4FDE-BD89-50249AAF3461}">
      <dgm:prSet/>
      <dgm:spPr/>
      <dgm:t>
        <a:bodyPr/>
        <a:lstStyle/>
        <a:p>
          <a:endParaRPr lang="en-GB"/>
        </a:p>
      </dgm:t>
    </dgm:pt>
    <dgm:pt modelId="{3EDBD3BF-469A-485E-AAB2-E200458AAC3F}" type="sibTrans" cxnId="{092C4317-5D64-4FDE-BD89-50249AAF3461}">
      <dgm:prSet/>
      <dgm:spPr/>
      <dgm:t>
        <a:bodyPr/>
        <a:lstStyle/>
        <a:p>
          <a:endParaRPr lang="en-GB"/>
        </a:p>
      </dgm:t>
    </dgm:pt>
    <dgm:pt modelId="{CABA4294-E580-44EC-A997-8F90485BB670}" type="pres">
      <dgm:prSet presAssocID="{0E0AD0CC-4A86-4673-8A16-C3361244E53D}" presName="Name0" presStyleCnt="0">
        <dgm:presLayoutVars>
          <dgm:chMax/>
          <dgm:chPref val="3"/>
          <dgm:dir/>
          <dgm:animOne val="branch"/>
          <dgm:animLvl val="lvl"/>
        </dgm:presLayoutVars>
      </dgm:prSet>
      <dgm:spPr/>
      <dgm:t>
        <a:bodyPr/>
        <a:lstStyle/>
        <a:p>
          <a:endParaRPr lang="en-GB"/>
        </a:p>
      </dgm:t>
    </dgm:pt>
    <dgm:pt modelId="{091E6D7D-AC64-40EA-B4CA-8EF06BAAB515}" type="pres">
      <dgm:prSet presAssocID="{B4A25944-9B05-4356-BDB3-26EE9F6DB840}" presName="composite" presStyleCnt="0"/>
      <dgm:spPr/>
    </dgm:pt>
    <dgm:pt modelId="{748194A4-C02A-47B2-A788-F690353E409F}" type="pres">
      <dgm:prSet presAssocID="{B4A25944-9B05-4356-BDB3-26EE9F6DB840}" presName="FirstChild" presStyleLbl="revTx" presStyleIdx="0" presStyleCnt="6" custScaleX="83544" custLinFactNeighborX="-4992" custLinFactNeighborY="-92">
        <dgm:presLayoutVars>
          <dgm:chMax val="0"/>
          <dgm:chPref val="0"/>
          <dgm:bulletEnabled val="1"/>
        </dgm:presLayoutVars>
      </dgm:prSet>
      <dgm:spPr/>
      <dgm:t>
        <a:bodyPr/>
        <a:lstStyle/>
        <a:p>
          <a:endParaRPr lang="en-GB"/>
        </a:p>
      </dgm:t>
    </dgm:pt>
    <dgm:pt modelId="{0BBFC2F0-48A1-4FBF-BF2E-E5F7F1D1532F}" type="pres">
      <dgm:prSet presAssocID="{B4A25944-9B05-4356-BDB3-26EE9F6DB840}" presName="Parent" presStyleLbl="alignNode1" presStyleIdx="0" presStyleCnt="3" custScaleX="111957" custScaleY="95335" custLinFactNeighborY="2499">
        <dgm:presLayoutVars>
          <dgm:chMax val="3"/>
          <dgm:chPref val="3"/>
          <dgm:bulletEnabled val="1"/>
        </dgm:presLayoutVars>
      </dgm:prSet>
      <dgm:spPr/>
      <dgm:t>
        <a:bodyPr/>
        <a:lstStyle/>
        <a:p>
          <a:endParaRPr lang="en-GB"/>
        </a:p>
      </dgm:t>
    </dgm:pt>
    <dgm:pt modelId="{7B8AC4E8-6E13-4DBB-A0BC-BA079AEB5DDA}" type="pres">
      <dgm:prSet presAssocID="{B4A25944-9B05-4356-BDB3-26EE9F6DB840}" presName="Accent" presStyleLbl="parChTrans1D1" presStyleIdx="0" presStyleCnt="3"/>
      <dgm:spPr/>
    </dgm:pt>
    <dgm:pt modelId="{16C7CF8E-43EC-4D32-8DC7-ADF845DC2D1E}" type="pres">
      <dgm:prSet presAssocID="{B4A25944-9B05-4356-BDB3-26EE9F6DB840}" presName="Child" presStyleLbl="revTx" presStyleIdx="1" presStyleCnt="6" custFlipVert="1" custScaleY="5777" custLinFactNeighborY="16667">
        <dgm:presLayoutVars>
          <dgm:chMax val="0"/>
          <dgm:chPref val="0"/>
          <dgm:bulletEnabled val="1"/>
        </dgm:presLayoutVars>
      </dgm:prSet>
      <dgm:spPr/>
      <dgm:t>
        <a:bodyPr/>
        <a:lstStyle/>
        <a:p>
          <a:endParaRPr lang="en-GB"/>
        </a:p>
      </dgm:t>
    </dgm:pt>
    <dgm:pt modelId="{B32CEEEE-2032-460D-AC00-AF8A3288797B}" type="pres">
      <dgm:prSet presAssocID="{6BA133D6-6B49-4758-86BF-2FF1E3051653}" presName="sibTrans" presStyleCnt="0"/>
      <dgm:spPr/>
    </dgm:pt>
    <dgm:pt modelId="{1EF0971E-70CB-4D78-AD24-86C2117A2A7E}" type="pres">
      <dgm:prSet presAssocID="{609ED8B0-9EC2-4A89-9D7F-C674CFEAE37B}" presName="composite" presStyleCnt="0"/>
      <dgm:spPr/>
    </dgm:pt>
    <dgm:pt modelId="{87E8A166-A710-4702-BD60-06A36C1342EE}" type="pres">
      <dgm:prSet presAssocID="{609ED8B0-9EC2-4A89-9D7F-C674CFEAE37B}" presName="FirstChild" presStyleLbl="revTx" presStyleIdx="2" presStyleCnt="6" custScaleX="73903" custLinFactNeighborX="-9138" custLinFactNeighborY="-3126">
        <dgm:presLayoutVars>
          <dgm:chMax val="0"/>
          <dgm:chPref val="0"/>
          <dgm:bulletEnabled val="1"/>
        </dgm:presLayoutVars>
      </dgm:prSet>
      <dgm:spPr/>
      <dgm:t>
        <a:bodyPr/>
        <a:lstStyle/>
        <a:p>
          <a:endParaRPr lang="en-GB"/>
        </a:p>
      </dgm:t>
    </dgm:pt>
    <dgm:pt modelId="{D6ECAD04-8DB8-47A1-B849-765F6D53D479}" type="pres">
      <dgm:prSet presAssocID="{609ED8B0-9EC2-4A89-9D7F-C674CFEAE37B}" presName="Parent" presStyleLbl="alignNode1" presStyleIdx="1" presStyleCnt="3" custScaleX="111957" custScaleY="95335" custLinFactNeighborY="1666">
        <dgm:presLayoutVars>
          <dgm:chMax val="3"/>
          <dgm:chPref val="3"/>
          <dgm:bulletEnabled val="1"/>
        </dgm:presLayoutVars>
      </dgm:prSet>
      <dgm:spPr/>
      <dgm:t>
        <a:bodyPr/>
        <a:lstStyle/>
        <a:p>
          <a:endParaRPr lang="en-GB"/>
        </a:p>
      </dgm:t>
    </dgm:pt>
    <dgm:pt modelId="{155DD4F6-DEAF-45F5-BB1B-D136B68A8282}" type="pres">
      <dgm:prSet presAssocID="{609ED8B0-9EC2-4A89-9D7F-C674CFEAE37B}" presName="Accent" presStyleLbl="parChTrans1D1" presStyleIdx="1" presStyleCnt="3" custLinFactNeighborY="23739"/>
      <dgm:spPr/>
    </dgm:pt>
    <dgm:pt modelId="{C60328FF-A6D4-4587-A070-FD6254AB1184}" type="pres">
      <dgm:prSet presAssocID="{609ED8B0-9EC2-4A89-9D7F-C674CFEAE37B}" presName="Child" presStyleLbl="revTx" presStyleIdx="3" presStyleCnt="6" custFlipVert="1" custScaleY="2234" custLinFactNeighborY="50001">
        <dgm:presLayoutVars>
          <dgm:chMax val="0"/>
          <dgm:chPref val="0"/>
          <dgm:bulletEnabled val="1"/>
        </dgm:presLayoutVars>
      </dgm:prSet>
      <dgm:spPr/>
      <dgm:t>
        <a:bodyPr/>
        <a:lstStyle/>
        <a:p>
          <a:endParaRPr lang="en-GB"/>
        </a:p>
      </dgm:t>
    </dgm:pt>
    <dgm:pt modelId="{ECD4C880-1758-4248-B9C0-80D27469C2B7}" type="pres">
      <dgm:prSet presAssocID="{FD4DEB60-EF7A-4791-B6A1-D2ACC596D880}" presName="sibTrans" presStyleCnt="0"/>
      <dgm:spPr/>
    </dgm:pt>
    <dgm:pt modelId="{977A5CAB-39FF-49B0-B1C2-0DCF5420944B}" type="pres">
      <dgm:prSet presAssocID="{D776B786-2CF5-491A-B094-35A6685E776E}" presName="composite" presStyleCnt="0"/>
      <dgm:spPr/>
    </dgm:pt>
    <dgm:pt modelId="{795728B7-1BD4-4AEA-AFD8-627527F78EE9}" type="pres">
      <dgm:prSet presAssocID="{D776B786-2CF5-491A-B094-35A6685E776E}" presName="FirstChild" presStyleLbl="revTx" presStyleIdx="4" presStyleCnt="6" custScaleX="71177" custScaleY="68224" custLinFactNeighborX="-10270" custLinFactNeighborY="1778">
        <dgm:presLayoutVars>
          <dgm:chMax val="0"/>
          <dgm:chPref val="0"/>
          <dgm:bulletEnabled val="1"/>
        </dgm:presLayoutVars>
      </dgm:prSet>
      <dgm:spPr/>
      <dgm:t>
        <a:bodyPr/>
        <a:lstStyle/>
        <a:p>
          <a:endParaRPr lang="en-GB"/>
        </a:p>
      </dgm:t>
    </dgm:pt>
    <dgm:pt modelId="{D22BD4A7-F681-43E0-AAC3-0CCEAD2AA13B}" type="pres">
      <dgm:prSet presAssocID="{D776B786-2CF5-491A-B094-35A6685E776E}" presName="Parent" presStyleLbl="alignNode1" presStyleIdx="2" presStyleCnt="3" custScaleX="111957" custScaleY="95335" custLinFactNeighborY="1636">
        <dgm:presLayoutVars>
          <dgm:chMax val="3"/>
          <dgm:chPref val="3"/>
          <dgm:bulletEnabled val="1"/>
        </dgm:presLayoutVars>
      </dgm:prSet>
      <dgm:spPr/>
      <dgm:t>
        <a:bodyPr/>
        <a:lstStyle/>
        <a:p>
          <a:endParaRPr lang="en-GB"/>
        </a:p>
      </dgm:t>
    </dgm:pt>
    <dgm:pt modelId="{F5EDBEC8-9C16-4D87-8AA9-01DA2E5372B1}" type="pres">
      <dgm:prSet presAssocID="{D776B786-2CF5-491A-B094-35A6685E776E}" presName="Accent" presStyleLbl="parChTrans1D1" presStyleIdx="2" presStyleCnt="3"/>
      <dgm:spPr/>
    </dgm:pt>
    <dgm:pt modelId="{230D49FC-7D8E-46C3-AAFF-755D14E4ED0A}" type="pres">
      <dgm:prSet presAssocID="{D776B786-2CF5-491A-B094-35A6685E776E}" presName="Child" presStyleLbl="revTx" presStyleIdx="5" presStyleCnt="6" custScaleY="4100" custLinFactNeighborY="838">
        <dgm:presLayoutVars>
          <dgm:chMax val="0"/>
          <dgm:chPref val="0"/>
          <dgm:bulletEnabled val="1"/>
        </dgm:presLayoutVars>
      </dgm:prSet>
      <dgm:spPr/>
      <dgm:t>
        <a:bodyPr/>
        <a:lstStyle/>
        <a:p>
          <a:endParaRPr lang="en-GB"/>
        </a:p>
      </dgm:t>
    </dgm:pt>
  </dgm:ptLst>
  <dgm:cxnLst>
    <dgm:cxn modelId="{951A88F5-3634-4205-B276-6EDD8C1BAA28}" srcId="{609ED8B0-9EC2-4A89-9D7F-C674CFEAE37B}" destId="{8D6A1D43-6FE3-4F60-9E65-38D0C73E13EB}" srcOrd="1" destOrd="0" parTransId="{0B42E253-14F4-4B1A-901C-B15C84BD723C}" sibTransId="{CF4E7B6F-6C6F-4D7D-924A-7946C2E2D4E1}"/>
    <dgm:cxn modelId="{9689023A-CD33-4013-A9D8-156890FAAD13}" type="presOf" srcId="{C67F4955-8E01-4FAF-9A90-8BF5CD07B059}" destId="{795728B7-1BD4-4AEA-AFD8-627527F78EE9}" srcOrd="0" destOrd="0" presId="urn:microsoft.com/office/officeart/2011/layout/TabList"/>
    <dgm:cxn modelId="{594C4ADB-2C59-4DCB-82C9-587CDD409DA0}" type="presOf" srcId="{8D6A1D43-6FE3-4F60-9E65-38D0C73E13EB}" destId="{C60328FF-A6D4-4587-A070-FD6254AB1184}" srcOrd="0" destOrd="0" presId="urn:microsoft.com/office/officeart/2011/layout/TabList"/>
    <dgm:cxn modelId="{8CEC5B19-03E8-4A20-B3E8-9C7F77350D40}" type="presOf" srcId="{B4A25944-9B05-4356-BDB3-26EE9F6DB840}" destId="{0BBFC2F0-48A1-4FBF-BF2E-E5F7F1D1532F}" srcOrd="0" destOrd="0" presId="urn:microsoft.com/office/officeart/2011/layout/TabList"/>
    <dgm:cxn modelId="{87C3A8DC-7382-4F46-AEA6-DC2BAF9533F9}" srcId="{D776B786-2CF5-491A-B094-35A6685E776E}" destId="{C67F4955-8E01-4FAF-9A90-8BF5CD07B059}" srcOrd="0" destOrd="0" parTransId="{0A91C23F-C465-4355-8ED4-5B2456C480AB}" sibTransId="{4F4EC565-1078-40D4-A627-6FE6B5AD2E83}"/>
    <dgm:cxn modelId="{F91E177E-6EB6-4B1E-8962-0B3EBDE8139A}" type="presOf" srcId="{D8D2386E-F5CD-4AD3-83E5-EFE93476023F}" destId="{16C7CF8E-43EC-4D32-8DC7-ADF845DC2D1E}" srcOrd="0" destOrd="0" presId="urn:microsoft.com/office/officeart/2011/layout/TabList"/>
    <dgm:cxn modelId="{B57526A8-B6AB-4926-AF46-9D4A75833B6F}" type="presOf" srcId="{609ED8B0-9EC2-4A89-9D7F-C674CFEAE37B}" destId="{D6ECAD04-8DB8-47A1-B849-765F6D53D479}" srcOrd="0" destOrd="0" presId="urn:microsoft.com/office/officeart/2011/layout/TabList"/>
    <dgm:cxn modelId="{D848287D-B7AF-40AA-B107-952820D52E92}" type="presOf" srcId="{25C3FF13-B670-443C-BCEE-D9E97B02314B}" destId="{230D49FC-7D8E-46C3-AAFF-755D14E4ED0A}" srcOrd="0" destOrd="0" presId="urn:microsoft.com/office/officeart/2011/layout/TabList"/>
    <dgm:cxn modelId="{E650BE4C-DE43-42A6-990E-B33EB9F1EC9D}" type="presOf" srcId="{5333A37E-CFA5-483F-90D0-00EF13D418AC}" destId="{748194A4-C02A-47B2-A788-F690353E409F}" srcOrd="0" destOrd="0" presId="urn:microsoft.com/office/officeart/2011/layout/TabList"/>
    <dgm:cxn modelId="{3DEBE39F-3BF2-4205-999F-20A0BBE1F820}" type="presOf" srcId="{D481CDE0-2B06-4D1F-9B37-09A411C27C9B}" destId="{87E8A166-A710-4702-BD60-06A36C1342EE}" srcOrd="0" destOrd="0" presId="urn:microsoft.com/office/officeart/2011/layout/TabList"/>
    <dgm:cxn modelId="{4DCFC3D1-984E-41A5-B004-2FE3A465865A}" srcId="{609ED8B0-9EC2-4A89-9D7F-C674CFEAE37B}" destId="{D481CDE0-2B06-4D1F-9B37-09A411C27C9B}" srcOrd="0" destOrd="0" parTransId="{5313AE9A-1076-4093-B65A-DF01383435B3}" sibTransId="{30CD4061-D6A9-4AC7-B158-1DAC32743476}"/>
    <dgm:cxn modelId="{7B9D6AAA-146D-4F02-BED0-068CB1BAE220}" srcId="{B4A25944-9B05-4356-BDB3-26EE9F6DB840}" destId="{5333A37E-CFA5-483F-90D0-00EF13D418AC}" srcOrd="0" destOrd="0" parTransId="{742B7C4E-7556-4ED8-A4BE-8168CA2F4764}" sibTransId="{CF5E5355-2AD9-4E4F-B916-091116EC2B54}"/>
    <dgm:cxn modelId="{A09FAEFC-311F-4C59-89B4-2FDFACFAD0FE}" srcId="{0E0AD0CC-4A86-4673-8A16-C3361244E53D}" destId="{B4A25944-9B05-4356-BDB3-26EE9F6DB840}" srcOrd="0" destOrd="0" parTransId="{286044CD-9E96-4C5B-BBA2-3DABA85B8331}" sibTransId="{6BA133D6-6B49-4758-86BF-2FF1E3051653}"/>
    <dgm:cxn modelId="{318F8625-4B6F-4FE8-BDB1-402F8F16C512}" srcId="{0E0AD0CC-4A86-4673-8A16-C3361244E53D}" destId="{D776B786-2CF5-491A-B094-35A6685E776E}" srcOrd="2" destOrd="0" parTransId="{EBCD5ECF-3A62-47DB-BBE6-CABF09A49E25}" sibTransId="{917D510C-96BB-4C52-960D-5076D455B4C7}"/>
    <dgm:cxn modelId="{8340E01C-458A-44C6-8747-BCEADC9201B7}" srcId="{B4A25944-9B05-4356-BDB3-26EE9F6DB840}" destId="{D8D2386E-F5CD-4AD3-83E5-EFE93476023F}" srcOrd="1" destOrd="0" parTransId="{B9304DDB-9FFF-45B0-B115-329A4FF5EA16}" sibTransId="{074AF484-29B3-4FFD-B76A-45BFBF823C36}"/>
    <dgm:cxn modelId="{092C4317-5D64-4FDE-BD89-50249AAF3461}" srcId="{D776B786-2CF5-491A-B094-35A6685E776E}" destId="{25C3FF13-B670-443C-BCEE-D9E97B02314B}" srcOrd="1" destOrd="0" parTransId="{F3A39065-E1AC-45BD-A116-0DA977F56496}" sibTransId="{3EDBD3BF-469A-485E-AAB2-E200458AAC3F}"/>
    <dgm:cxn modelId="{169A3C93-4B52-4B15-AF77-365B8BA47E56}" type="presOf" srcId="{0E0AD0CC-4A86-4673-8A16-C3361244E53D}" destId="{CABA4294-E580-44EC-A997-8F90485BB670}" srcOrd="0" destOrd="0" presId="urn:microsoft.com/office/officeart/2011/layout/TabList"/>
    <dgm:cxn modelId="{6FAAA0B4-AFCE-4FC2-8CA7-1AF1EF961C5C}" srcId="{0E0AD0CC-4A86-4673-8A16-C3361244E53D}" destId="{609ED8B0-9EC2-4A89-9D7F-C674CFEAE37B}" srcOrd="1" destOrd="0" parTransId="{24478544-A3BF-40F5-85D1-2F31CD228FC9}" sibTransId="{FD4DEB60-EF7A-4791-B6A1-D2ACC596D880}"/>
    <dgm:cxn modelId="{F36558A5-3142-41DF-B71D-B0BB2515CBFE}" type="presOf" srcId="{D776B786-2CF5-491A-B094-35A6685E776E}" destId="{D22BD4A7-F681-43E0-AAC3-0CCEAD2AA13B}" srcOrd="0" destOrd="0" presId="urn:microsoft.com/office/officeart/2011/layout/TabList"/>
    <dgm:cxn modelId="{B5E7480D-DB28-40BD-8530-93833802CD1C}" type="presParOf" srcId="{CABA4294-E580-44EC-A997-8F90485BB670}" destId="{091E6D7D-AC64-40EA-B4CA-8EF06BAAB515}" srcOrd="0" destOrd="0" presId="urn:microsoft.com/office/officeart/2011/layout/TabList"/>
    <dgm:cxn modelId="{2CA016E3-C1BA-4C3C-9298-22E9DE0734CC}" type="presParOf" srcId="{091E6D7D-AC64-40EA-B4CA-8EF06BAAB515}" destId="{748194A4-C02A-47B2-A788-F690353E409F}" srcOrd="0" destOrd="0" presId="urn:microsoft.com/office/officeart/2011/layout/TabList"/>
    <dgm:cxn modelId="{9AE92FBB-CAA1-466E-8683-D99425EF7DEB}" type="presParOf" srcId="{091E6D7D-AC64-40EA-B4CA-8EF06BAAB515}" destId="{0BBFC2F0-48A1-4FBF-BF2E-E5F7F1D1532F}" srcOrd="1" destOrd="0" presId="urn:microsoft.com/office/officeart/2011/layout/TabList"/>
    <dgm:cxn modelId="{1339F83A-D945-491B-9557-26B42337C34B}" type="presParOf" srcId="{091E6D7D-AC64-40EA-B4CA-8EF06BAAB515}" destId="{7B8AC4E8-6E13-4DBB-A0BC-BA079AEB5DDA}" srcOrd="2" destOrd="0" presId="urn:microsoft.com/office/officeart/2011/layout/TabList"/>
    <dgm:cxn modelId="{C891D5DE-D09E-4611-8BCA-464FF978EB29}" type="presParOf" srcId="{CABA4294-E580-44EC-A997-8F90485BB670}" destId="{16C7CF8E-43EC-4D32-8DC7-ADF845DC2D1E}" srcOrd="1" destOrd="0" presId="urn:microsoft.com/office/officeart/2011/layout/TabList"/>
    <dgm:cxn modelId="{001FDA03-EFA9-4255-885F-2601D116540F}" type="presParOf" srcId="{CABA4294-E580-44EC-A997-8F90485BB670}" destId="{B32CEEEE-2032-460D-AC00-AF8A3288797B}" srcOrd="2" destOrd="0" presId="urn:microsoft.com/office/officeart/2011/layout/TabList"/>
    <dgm:cxn modelId="{F8EDE1A8-AD19-4865-9E74-7BA4733B2C2F}" type="presParOf" srcId="{CABA4294-E580-44EC-A997-8F90485BB670}" destId="{1EF0971E-70CB-4D78-AD24-86C2117A2A7E}" srcOrd="3" destOrd="0" presId="urn:microsoft.com/office/officeart/2011/layout/TabList"/>
    <dgm:cxn modelId="{3FD6443A-F48B-4D34-B63A-F5317375F3A9}" type="presParOf" srcId="{1EF0971E-70CB-4D78-AD24-86C2117A2A7E}" destId="{87E8A166-A710-4702-BD60-06A36C1342EE}" srcOrd="0" destOrd="0" presId="urn:microsoft.com/office/officeart/2011/layout/TabList"/>
    <dgm:cxn modelId="{53E7157D-68C2-4803-872B-2B3080555A70}" type="presParOf" srcId="{1EF0971E-70CB-4D78-AD24-86C2117A2A7E}" destId="{D6ECAD04-8DB8-47A1-B849-765F6D53D479}" srcOrd="1" destOrd="0" presId="urn:microsoft.com/office/officeart/2011/layout/TabList"/>
    <dgm:cxn modelId="{1782B6E9-DA20-439A-A319-6C6DA432EF45}" type="presParOf" srcId="{1EF0971E-70CB-4D78-AD24-86C2117A2A7E}" destId="{155DD4F6-DEAF-45F5-BB1B-D136B68A8282}" srcOrd="2" destOrd="0" presId="urn:microsoft.com/office/officeart/2011/layout/TabList"/>
    <dgm:cxn modelId="{CDB95E45-1A84-4030-A3E6-070565615DC8}" type="presParOf" srcId="{CABA4294-E580-44EC-A997-8F90485BB670}" destId="{C60328FF-A6D4-4587-A070-FD6254AB1184}" srcOrd="4" destOrd="0" presId="urn:microsoft.com/office/officeart/2011/layout/TabList"/>
    <dgm:cxn modelId="{050857E9-7F2F-4BEF-8E9C-D4ECC1B0B3EF}" type="presParOf" srcId="{CABA4294-E580-44EC-A997-8F90485BB670}" destId="{ECD4C880-1758-4248-B9C0-80D27469C2B7}" srcOrd="5" destOrd="0" presId="urn:microsoft.com/office/officeart/2011/layout/TabList"/>
    <dgm:cxn modelId="{660ED9DE-BB58-4621-902E-9F6751A04F65}" type="presParOf" srcId="{CABA4294-E580-44EC-A997-8F90485BB670}" destId="{977A5CAB-39FF-49B0-B1C2-0DCF5420944B}" srcOrd="6" destOrd="0" presId="urn:microsoft.com/office/officeart/2011/layout/TabList"/>
    <dgm:cxn modelId="{38792D3E-8678-4323-B1BD-B06F6AB46C6B}" type="presParOf" srcId="{977A5CAB-39FF-49B0-B1C2-0DCF5420944B}" destId="{795728B7-1BD4-4AEA-AFD8-627527F78EE9}" srcOrd="0" destOrd="0" presId="urn:microsoft.com/office/officeart/2011/layout/TabList"/>
    <dgm:cxn modelId="{575A5147-E338-45A1-AE06-8379D1CC86DA}" type="presParOf" srcId="{977A5CAB-39FF-49B0-B1C2-0DCF5420944B}" destId="{D22BD4A7-F681-43E0-AAC3-0CCEAD2AA13B}" srcOrd="1" destOrd="0" presId="urn:microsoft.com/office/officeart/2011/layout/TabList"/>
    <dgm:cxn modelId="{17CC7360-540B-4FA7-AAFD-604D8B163F27}" type="presParOf" srcId="{977A5CAB-39FF-49B0-B1C2-0DCF5420944B}" destId="{F5EDBEC8-9C16-4D87-8AA9-01DA2E5372B1}" srcOrd="2" destOrd="0" presId="urn:microsoft.com/office/officeart/2011/layout/TabList"/>
    <dgm:cxn modelId="{84643DB4-AF43-4C36-B0EC-2444C29445BA}" type="presParOf" srcId="{CABA4294-E580-44EC-A997-8F90485BB670}" destId="{230D49FC-7D8E-46C3-AAFF-755D14E4ED0A}" srcOrd="7" destOrd="0" presId="urn:microsoft.com/office/officeart/2011/layout/TabList"/>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E0AD0CC-4A86-4673-8A16-C3361244E53D}"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GB"/>
        </a:p>
      </dgm:t>
    </dgm:pt>
    <dgm:pt modelId="{B4A25944-9B05-4356-BDB3-26EE9F6DB840}">
      <dgm:prSet phldrT="[Text]" custT="1"/>
      <dgm:spPr>
        <a:solidFill>
          <a:srgbClr val="007770"/>
        </a:solidFill>
      </dgm:spPr>
      <dgm:t>
        <a:bodyPr/>
        <a:lstStyle/>
        <a:p>
          <a:r>
            <a:rPr lang="en-GB" sz="1600" dirty="0">
              <a:solidFill>
                <a:schemeClr val="bg1"/>
              </a:solidFill>
              <a:latin typeface="Tahoma" panose="020B0604030504040204" pitchFamily="34" charset="0"/>
              <a:ea typeface="Tahoma" panose="020B0604030504040204" pitchFamily="34" charset="0"/>
              <a:cs typeface="Tahoma" panose="020B0604030504040204" pitchFamily="34" charset="0"/>
            </a:rPr>
            <a:t>build</a:t>
          </a:r>
          <a:endParaRPr lang="en-GB" sz="1600" dirty="0">
            <a:solidFill>
              <a:schemeClr val="bg1"/>
            </a:solidFill>
          </a:endParaRPr>
        </a:p>
      </dgm:t>
    </dgm:pt>
    <dgm:pt modelId="{286044CD-9E96-4C5B-BBA2-3DABA85B8331}" type="parTrans" cxnId="{A09FAEFC-311F-4C59-89B4-2FDFACFAD0FE}">
      <dgm:prSet/>
      <dgm:spPr/>
      <dgm:t>
        <a:bodyPr/>
        <a:lstStyle/>
        <a:p>
          <a:endParaRPr lang="en-GB"/>
        </a:p>
      </dgm:t>
    </dgm:pt>
    <dgm:pt modelId="{6BA133D6-6B49-4758-86BF-2FF1E3051653}" type="sibTrans" cxnId="{A09FAEFC-311F-4C59-89B4-2FDFACFAD0FE}">
      <dgm:prSet/>
      <dgm:spPr/>
      <dgm:t>
        <a:bodyPr/>
        <a:lstStyle/>
        <a:p>
          <a:endParaRPr lang="en-GB"/>
        </a:p>
      </dgm:t>
    </dgm:pt>
    <dgm:pt modelId="{5333A37E-CFA5-483F-90D0-00EF13D418AC}">
      <dgm:prSet phldrT="[Text]" custT="1"/>
      <dgm:spPr/>
      <dgm:t>
        <a:bodyPr/>
        <a:lstStyle/>
        <a:p>
          <a:r>
            <a:rPr lang="en-GB" sz="1400" dirty="0">
              <a:solidFill>
                <a:srgbClr val="007770"/>
              </a:solidFill>
              <a:latin typeface="Tahoma" panose="020B0604030504040204" pitchFamily="34" charset="0"/>
              <a:ea typeface="Tahoma" panose="020B0604030504040204" pitchFamily="34" charset="0"/>
              <a:cs typeface="Tahoma" panose="020B0604030504040204" pitchFamily="34" charset="0"/>
            </a:rPr>
            <a:t>a joint working culture between the relevant professional bodies </a:t>
          </a:r>
          <a:endParaRPr lang="en-GB" sz="1400" dirty="0">
            <a:solidFill>
              <a:srgbClr val="007770"/>
            </a:solidFill>
          </a:endParaRPr>
        </a:p>
      </dgm:t>
    </dgm:pt>
    <dgm:pt modelId="{742B7C4E-7556-4ED8-A4BE-8168CA2F4764}" type="parTrans" cxnId="{7B9D6AAA-146D-4F02-BED0-068CB1BAE220}">
      <dgm:prSet/>
      <dgm:spPr/>
      <dgm:t>
        <a:bodyPr/>
        <a:lstStyle/>
        <a:p>
          <a:endParaRPr lang="en-GB"/>
        </a:p>
      </dgm:t>
    </dgm:pt>
    <dgm:pt modelId="{CF5E5355-2AD9-4E4F-B916-091116EC2B54}" type="sibTrans" cxnId="{7B9D6AAA-146D-4F02-BED0-068CB1BAE220}">
      <dgm:prSet/>
      <dgm:spPr/>
      <dgm:t>
        <a:bodyPr/>
        <a:lstStyle/>
        <a:p>
          <a:endParaRPr lang="en-GB"/>
        </a:p>
      </dgm:t>
    </dgm:pt>
    <dgm:pt modelId="{D8D2386E-F5CD-4AD3-83E5-EFE93476023F}">
      <dgm:prSet phldrT="[Text]" phldr="1"/>
      <dgm:spPr/>
      <dgm:t>
        <a:bodyPr/>
        <a:lstStyle/>
        <a:p>
          <a:endParaRPr lang="en-GB" dirty="0">
            <a:solidFill>
              <a:schemeClr val="bg1"/>
            </a:solidFill>
          </a:endParaRPr>
        </a:p>
      </dgm:t>
    </dgm:pt>
    <dgm:pt modelId="{B9304DDB-9FFF-45B0-B115-329A4FF5EA16}" type="parTrans" cxnId="{8340E01C-458A-44C6-8747-BCEADC9201B7}">
      <dgm:prSet/>
      <dgm:spPr/>
      <dgm:t>
        <a:bodyPr/>
        <a:lstStyle/>
        <a:p>
          <a:endParaRPr lang="en-GB"/>
        </a:p>
      </dgm:t>
    </dgm:pt>
    <dgm:pt modelId="{074AF484-29B3-4FFD-B76A-45BFBF823C36}" type="sibTrans" cxnId="{8340E01C-458A-44C6-8747-BCEADC9201B7}">
      <dgm:prSet/>
      <dgm:spPr/>
      <dgm:t>
        <a:bodyPr/>
        <a:lstStyle/>
        <a:p>
          <a:endParaRPr lang="en-GB"/>
        </a:p>
      </dgm:t>
    </dgm:pt>
    <dgm:pt modelId="{609ED8B0-9EC2-4A89-9D7F-C674CFEAE37B}">
      <dgm:prSet phldrT="[Text]" custT="1"/>
      <dgm:spPr>
        <a:solidFill>
          <a:srgbClr val="007770"/>
        </a:solidFill>
      </dgm:spPr>
      <dgm:t>
        <a:bodyPr/>
        <a:lstStyle/>
        <a:p>
          <a:r>
            <a:rPr lang="en-GB" sz="1600" dirty="0">
              <a:solidFill>
                <a:schemeClr val="bg1"/>
              </a:solidFill>
              <a:latin typeface="Tahoma" panose="020B0604030504040204" pitchFamily="34" charset="0"/>
              <a:ea typeface="Tahoma" panose="020B0604030504040204" pitchFamily="34" charset="0"/>
              <a:cs typeface="Tahoma" panose="020B0604030504040204" pitchFamily="34" charset="0"/>
            </a:rPr>
            <a:t>effective</a:t>
          </a:r>
          <a:endParaRPr lang="en-GB" sz="1600" dirty="0">
            <a:solidFill>
              <a:schemeClr val="bg1"/>
            </a:solidFill>
          </a:endParaRPr>
        </a:p>
      </dgm:t>
    </dgm:pt>
    <dgm:pt modelId="{24478544-A3BF-40F5-85D1-2F31CD228FC9}" type="parTrans" cxnId="{6FAAA0B4-AFCE-4FC2-8CA7-1AF1EF961C5C}">
      <dgm:prSet/>
      <dgm:spPr/>
      <dgm:t>
        <a:bodyPr/>
        <a:lstStyle/>
        <a:p>
          <a:endParaRPr lang="en-GB"/>
        </a:p>
      </dgm:t>
    </dgm:pt>
    <dgm:pt modelId="{FD4DEB60-EF7A-4791-B6A1-D2ACC596D880}" type="sibTrans" cxnId="{6FAAA0B4-AFCE-4FC2-8CA7-1AF1EF961C5C}">
      <dgm:prSet/>
      <dgm:spPr/>
      <dgm:t>
        <a:bodyPr/>
        <a:lstStyle/>
        <a:p>
          <a:endParaRPr lang="en-GB"/>
        </a:p>
      </dgm:t>
    </dgm:pt>
    <dgm:pt modelId="{D481CDE0-2B06-4D1F-9B37-09A411C27C9B}">
      <dgm:prSet phldrT="[Text]" custT="1"/>
      <dgm:spPr/>
      <dgm:t>
        <a:bodyPr/>
        <a:lstStyle/>
        <a:p>
          <a:r>
            <a:rPr lang="en-GB" sz="1400" dirty="0">
              <a:solidFill>
                <a:srgbClr val="007770"/>
              </a:solidFill>
              <a:latin typeface="Tahoma" panose="020B0604030504040204" pitchFamily="34" charset="0"/>
              <a:ea typeface="Tahoma" panose="020B0604030504040204" pitchFamily="34" charset="0"/>
              <a:cs typeface="Tahoma" panose="020B0604030504040204" pitchFamily="34" charset="0"/>
            </a:rPr>
            <a:t>information</a:t>
          </a:r>
          <a:br>
            <a:rPr lang="en-GB" sz="1400" dirty="0">
              <a:solidFill>
                <a:srgbClr val="007770"/>
              </a:solidFill>
              <a:latin typeface="Tahoma" panose="020B0604030504040204" pitchFamily="34" charset="0"/>
              <a:ea typeface="Tahoma" panose="020B0604030504040204" pitchFamily="34" charset="0"/>
              <a:cs typeface="Tahoma" panose="020B0604030504040204" pitchFamily="34" charset="0"/>
            </a:rPr>
          </a:br>
          <a:r>
            <a:rPr lang="en-GB" sz="1400" dirty="0">
              <a:solidFill>
                <a:srgbClr val="007770"/>
              </a:solidFill>
              <a:latin typeface="Tahoma" panose="020B0604030504040204" pitchFamily="34" charset="0"/>
              <a:ea typeface="Tahoma" panose="020B0604030504040204" pitchFamily="34" charset="0"/>
              <a:cs typeface="Tahoma" panose="020B0604030504040204" pitchFamily="34" charset="0"/>
            </a:rPr>
            <a:t>exchange</a:t>
          </a:r>
          <a:endParaRPr lang="en-GB" sz="1400" dirty="0"/>
        </a:p>
      </dgm:t>
    </dgm:pt>
    <dgm:pt modelId="{5313AE9A-1076-4093-B65A-DF01383435B3}" type="parTrans" cxnId="{4DCFC3D1-984E-41A5-B004-2FE3A465865A}">
      <dgm:prSet/>
      <dgm:spPr/>
      <dgm:t>
        <a:bodyPr/>
        <a:lstStyle/>
        <a:p>
          <a:endParaRPr lang="en-GB"/>
        </a:p>
      </dgm:t>
    </dgm:pt>
    <dgm:pt modelId="{30CD4061-D6A9-4AC7-B158-1DAC32743476}" type="sibTrans" cxnId="{4DCFC3D1-984E-41A5-B004-2FE3A465865A}">
      <dgm:prSet/>
      <dgm:spPr/>
      <dgm:t>
        <a:bodyPr/>
        <a:lstStyle/>
        <a:p>
          <a:endParaRPr lang="en-GB"/>
        </a:p>
      </dgm:t>
    </dgm:pt>
    <dgm:pt modelId="{8D6A1D43-6FE3-4F60-9E65-38D0C73E13EB}">
      <dgm:prSet phldrT="[Text]" phldr="1"/>
      <dgm:spPr/>
      <dgm:t>
        <a:bodyPr/>
        <a:lstStyle/>
        <a:p>
          <a:endParaRPr lang="en-GB" dirty="0">
            <a:solidFill>
              <a:schemeClr val="bg1"/>
            </a:solidFill>
          </a:endParaRPr>
        </a:p>
      </dgm:t>
    </dgm:pt>
    <dgm:pt modelId="{0B42E253-14F4-4B1A-901C-B15C84BD723C}" type="parTrans" cxnId="{951A88F5-3634-4205-B276-6EDD8C1BAA28}">
      <dgm:prSet/>
      <dgm:spPr/>
      <dgm:t>
        <a:bodyPr/>
        <a:lstStyle/>
        <a:p>
          <a:endParaRPr lang="en-GB"/>
        </a:p>
      </dgm:t>
    </dgm:pt>
    <dgm:pt modelId="{CF4E7B6F-6C6F-4D7D-924A-7946C2E2D4E1}" type="sibTrans" cxnId="{951A88F5-3634-4205-B276-6EDD8C1BAA28}">
      <dgm:prSet/>
      <dgm:spPr/>
      <dgm:t>
        <a:bodyPr/>
        <a:lstStyle/>
        <a:p>
          <a:endParaRPr lang="en-GB"/>
        </a:p>
      </dgm:t>
    </dgm:pt>
    <dgm:pt modelId="{D776B786-2CF5-491A-B094-35A6685E776E}">
      <dgm:prSet phldrT="[Text]"/>
      <dgm:spPr>
        <a:solidFill>
          <a:srgbClr val="007770"/>
        </a:solidFill>
      </dgm:spPr>
      <dgm:t>
        <a:bodyPr/>
        <a:lstStyle/>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measure</a:t>
          </a:r>
          <a:endParaRPr lang="en-GB" dirty="0">
            <a:solidFill>
              <a:schemeClr val="bg1"/>
            </a:solidFill>
          </a:endParaRPr>
        </a:p>
      </dgm:t>
    </dgm:pt>
    <dgm:pt modelId="{EBCD5ECF-3A62-47DB-BBE6-CABF09A49E25}" type="parTrans" cxnId="{318F8625-4B6F-4FE8-BDB1-402F8F16C512}">
      <dgm:prSet/>
      <dgm:spPr/>
      <dgm:t>
        <a:bodyPr/>
        <a:lstStyle/>
        <a:p>
          <a:endParaRPr lang="en-GB"/>
        </a:p>
      </dgm:t>
    </dgm:pt>
    <dgm:pt modelId="{917D510C-96BB-4C52-960D-5076D455B4C7}" type="sibTrans" cxnId="{318F8625-4B6F-4FE8-BDB1-402F8F16C512}">
      <dgm:prSet/>
      <dgm:spPr/>
      <dgm:t>
        <a:bodyPr/>
        <a:lstStyle/>
        <a:p>
          <a:endParaRPr lang="en-GB"/>
        </a:p>
      </dgm:t>
    </dgm:pt>
    <dgm:pt modelId="{C67F4955-8E01-4FAF-9A90-8BF5CD07B059}">
      <dgm:prSet phldrT="[Text]" custT="1"/>
      <dgm:spPr/>
      <dgm:t>
        <a:bodyPr/>
        <a:lstStyle/>
        <a:p>
          <a:r>
            <a:rPr lang="en-GB" sz="1400" dirty="0">
              <a:solidFill>
                <a:srgbClr val="007770"/>
              </a:solidFill>
              <a:latin typeface="Tahoma" panose="020B0604030504040204" pitchFamily="34" charset="0"/>
              <a:ea typeface="Tahoma" panose="020B0604030504040204" pitchFamily="34" charset="0"/>
              <a:cs typeface="Tahoma" panose="020B0604030504040204" pitchFamily="34" charset="0"/>
            </a:rPr>
            <a:t>and publish outcomes for people on probation with a drugs problem</a:t>
          </a:r>
          <a:endParaRPr lang="en-GB" sz="1400" dirty="0">
            <a:solidFill>
              <a:srgbClr val="007770"/>
            </a:solidFill>
          </a:endParaRPr>
        </a:p>
      </dgm:t>
    </dgm:pt>
    <dgm:pt modelId="{0A91C23F-C465-4355-8ED4-5B2456C480AB}" type="parTrans" cxnId="{87C3A8DC-7382-4F46-AEA6-DC2BAF9533F9}">
      <dgm:prSet/>
      <dgm:spPr/>
      <dgm:t>
        <a:bodyPr/>
        <a:lstStyle/>
        <a:p>
          <a:endParaRPr lang="en-GB"/>
        </a:p>
      </dgm:t>
    </dgm:pt>
    <dgm:pt modelId="{4F4EC565-1078-40D4-A627-6FE6B5AD2E83}" type="sibTrans" cxnId="{87C3A8DC-7382-4F46-AEA6-DC2BAF9533F9}">
      <dgm:prSet/>
      <dgm:spPr/>
      <dgm:t>
        <a:bodyPr/>
        <a:lstStyle/>
        <a:p>
          <a:endParaRPr lang="en-GB"/>
        </a:p>
      </dgm:t>
    </dgm:pt>
    <dgm:pt modelId="{25C3FF13-B670-443C-BCEE-D9E97B02314B}">
      <dgm:prSet phldrT="[Text]" phldr="1"/>
      <dgm:spPr/>
      <dgm:t>
        <a:bodyPr/>
        <a:lstStyle/>
        <a:p>
          <a:endParaRPr lang="en-GB" dirty="0">
            <a:solidFill>
              <a:schemeClr val="bg1"/>
            </a:solidFill>
          </a:endParaRPr>
        </a:p>
      </dgm:t>
    </dgm:pt>
    <dgm:pt modelId="{F3A39065-E1AC-45BD-A116-0DA977F56496}" type="parTrans" cxnId="{092C4317-5D64-4FDE-BD89-50249AAF3461}">
      <dgm:prSet/>
      <dgm:spPr/>
      <dgm:t>
        <a:bodyPr/>
        <a:lstStyle/>
        <a:p>
          <a:endParaRPr lang="en-GB"/>
        </a:p>
      </dgm:t>
    </dgm:pt>
    <dgm:pt modelId="{3EDBD3BF-469A-485E-AAB2-E200458AAC3F}" type="sibTrans" cxnId="{092C4317-5D64-4FDE-BD89-50249AAF3461}">
      <dgm:prSet/>
      <dgm:spPr/>
      <dgm:t>
        <a:bodyPr/>
        <a:lstStyle/>
        <a:p>
          <a:endParaRPr lang="en-GB"/>
        </a:p>
      </dgm:t>
    </dgm:pt>
    <dgm:pt modelId="{CABA4294-E580-44EC-A997-8F90485BB670}" type="pres">
      <dgm:prSet presAssocID="{0E0AD0CC-4A86-4673-8A16-C3361244E53D}" presName="Name0" presStyleCnt="0">
        <dgm:presLayoutVars>
          <dgm:chMax/>
          <dgm:chPref val="3"/>
          <dgm:dir/>
          <dgm:animOne val="branch"/>
          <dgm:animLvl val="lvl"/>
        </dgm:presLayoutVars>
      </dgm:prSet>
      <dgm:spPr/>
      <dgm:t>
        <a:bodyPr/>
        <a:lstStyle/>
        <a:p>
          <a:endParaRPr lang="en-GB"/>
        </a:p>
      </dgm:t>
    </dgm:pt>
    <dgm:pt modelId="{091E6D7D-AC64-40EA-B4CA-8EF06BAAB515}" type="pres">
      <dgm:prSet presAssocID="{B4A25944-9B05-4356-BDB3-26EE9F6DB840}" presName="composite" presStyleCnt="0"/>
      <dgm:spPr/>
    </dgm:pt>
    <dgm:pt modelId="{748194A4-C02A-47B2-A788-F690353E409F}" type="pres">
      <dgm:prSet presAssocID="{B4A25944-9B05-4356-BDB3-26EE9F6DB840}" presName="FirstChild" presStyleLbl="revTx" presStyleIdx="0" presStyleCnt="6" custScaleX="84856" custLinFactNeighborX="-1955">
        <dgm:presLayoutVars>
          <dgm:chMax val="0"/>
          <dgm:chPref val="0"/>
          <dgm:bulletEnabled val="1"/>
        </dgm:presLayoutVars>
      </dgm:prSet>
      <dgm:spPr/>
      <dgm:t>
        <a:bodyPr/>
        <a:lstStyle/>
        <a:p>
          <a:endParaRPr lang="en-GB"/>
        </a:p>
      </dgm:t>
    </dgm:pt>
    <dgm:pt modelId="{0BBFC2F0-48A1-4FBF-BF2E-E5F7F1D1532F}" type="pres">
      <dgm:prSet presAssocID="{B4A25944-9B05-4356-BDB3-26EE9F6DB840}" presName="Parent" presStyleLbl="alignNode1" presStyleIdx="0" presStyleCnt="3" custScaleX="122134" custScaleY="129495">
        <dgm:presLayoutVars>
          <dgm:chMax val="3"/>
          <dgm:chPref val="3"/>
          <dgm:bulletEnabled val="1"/>
        </dgm:presLayoutVars>
      </dgm:prSet>
      <dgm:spPr/>
      <dgm:t>
        <a:bodyPr/>
        <a:lstStyle/>
        <a:p>
          <a:endParaRPr lang="en-GB"/>
        </a:p>
      </dgm:t>
    </dgm:pt>
    <dgm:pt modelId="{7B8AC4E8-6E13-4DBB-A0BC-BA079AEB5DDA}" type="pres">
      <dgm:prSet presAssocID="{B4A25944-9B05-4356-BDB3-26EE9F6DB840}" presName="Accent" presStyleLbl="parChTrans1D1" presStyleIdx="0" presStyleCnt="3" custLinFactY="132346" custLinFactNeighborY="200000"/>
      <dgm:spPr/>
    </dgm:pt>
    <dgm:pt modelId="{16C7CF8E-43EC-4D32-8DC7-ADF845DC2D1E}" type="pres">
      <dgm:prSet presAssocID="{B4A25944-9B05-4356-BDB3-26EE9F6DB840}" presName="Child" presStyleLbl="revTx" presStyleIdx="1" presStyleCnt="6" custScaleY="16742" custLinFactNeighborX="-270">
        <dgm:presLayoutVars>
          <dgm:chMax val="0"/>
          <dgm:chPref val="0"/>
          <dgm:bulletEnabled val="1"/>
        </dgm:presLayoutVars>
      </dgm:prSet>
      <dgm:spPr/>
      <dgm:t>
        <a:bodyPr/>
        <a:lstStyle/>
        <a:p>
          <a:endParaRPr lang="en-GB"/>
        </a:p>
      </dgm:t>
    </dgm:pt>
    <dgm:pt modelId="{B32CEEEE-2032-460D-AC00-AF8A3288797B}" type="pres">
      <dgm:prSet presAssocID="{6BA133D6-6B49-4758-86BF-2FF1E3051653}" presName="sibTrans" presStyleCnt="0"/>
      <dgm:spPr/>
    </dgm:pt>
    <dgm:pt modelId="{1EF0971E-70CB-4D78-AD24-86C2117A2A7E}" type="pres">
      <dgm:prSet presAssocID="{609ED8B0-9EC2-4A89-9D7F-C674CFEAE37B}" presName="composite" presStyleCnt="0"/>
      <dgm:spPr/>
    </dgm:pt>
    <dgm:pt modelId="{87E8A166-A710-4702-BD60-06A36C1342EE}" type="pres">
      <dgm:prSet presAssocID="{609ED8B0-9EC2-4A89-9D7F-C674CFEAE37B}" presName="FirstChild" presStyleLbl="revTx" presStyleIdx="2" presStyleCnt="6" custScaleX="78642" custLinFactNeighborX="-5122" custLinFactNeighborY="-10811">
        <dgm:presLayoutVars>
          <dgm:chMax val="0"/>
          <dgm:chPref val="0"/>
          <dgm:bulletEnabled val="1"/>
        </dgm:presLayoutVars>
      </dgm:prSet>
      <dgm:spPr/>
      <dgm:t>
        <a:bodyPr/>
        <a:lstStyle/>
        <a:p>
          <a:endParaRPr lang="en-GB"/>
        </a:p>
      </dgm:t>
    </dgm:pt>
    <dgm:pt modelId="{D6ECAD04-8DB8-47A1-B849-765F6D53D479}" type="pres">
      <dgm:prSet presAssocID="{609ED8B0-9EC2-4A89-9D7F-C674CFEAE37B}" presName="Parent" presStyleLbl="alignNode1" presStyleIdx="1" presStyleCnt="3" custScaleX="122134" custScaleY="133705" custLinFactNeighborY="-4800">
        <dgm:presLayoutVars>
          <dgm:chMax val="3"/>
          <dgm:chPref val="3"/>
          <dgm:bulletEnabled val="1"/>
        </dgm:presLayoutVars>
      </dgm:prSet>
      <dgm:spPr/>
      <dgm:t>
        <a:bodyPr/>
        <a:lstStyle/>
        <a:p>
          <a:endParaRPr lang="en-GB"/>
        </a:p>
      </dgm:t>
    </dgm:pt>
    <dgm:pt modelId="{155DD4F6-DEAF-45F5-BB1B-D136B68A8282}" type="pres">
      <dgm:prSet presAssocID="{609ED8B0-9EC2-4A89-9D7F-C674CFEAE37B}" presName="Accent" presStyleLbl="parChTrans1D1" presStyleIdx="1" presStyleCnt="3" custLinFactY="108607" custLinFactNeighborX="-31864" custLinFactNeighborY="200000"/>
      <dgm:spPr/>
    </dgm:pt>
    <dgm:pt modelId="{C60328FF-A6D4-4587-A070-FD6254AB1184}" type="pres">
      <dgm:prSet presAssocID="{609ED8B0-9EC2-4A89-9D7F-C674CFEAE37B}" presName="Child" presStyleLbl="revTx" presStyleIdx="3" presStyleCnt="6" custScaleY="15247">
        <dgm:presLayoutVars>
          <dgm:chMax val="0"/>
          <dgm:chPref val="0"/>
          <dgm:bulletEnabled val="1"/>
        </dgm:presLayoutVars>
      </dgm:prSet>
      <dgm:spPr/>
      <dgm:t>
        <a:bodyPr/>
        <a:lstStyle/>
        <a:p>
          <a:endParaRPr lang="en-GB"/>
        </a:p>
      </dgm:t>
    </dgm:pt>
    <dgm:pt modelId="{ECD4C880-1758-4248-B9C0-80D27469C2B7}" type="pres">
      <dgm:prSet presAssocID="{FD4DEB60-EF7A-4791-B6A1-D2ACC596D880}" presName="sibTrans" presStyleCnt="0"/>
      <dgm:spPr/>
    </dgm:pt>
    <dgm:pt modelId="{977A5CAB-39FF-49B0-B1C2-0DCF5420944B}" type="pres">
      <dgm:prSet presAssocID="{D776B786-2CF5-491A-B094-35A6685E776E}" presName="composite" presStyleCnt="0"/>
      <dgm:spPr/>
    </dgm:pt>
    <dgm:pt modelId="{795728B7-1BD4-4AEA-AFD8-627527F78EE9}" type="pres">
      <dgm:prSet presAssocID="{D776B786-2CF5-491A-B094-35A6685E776E}" presName="FirstChild" presStyleLbl="revTx" presStyleIdx="4" presStyleCnt="6" custScaleX="93700" custLinFactNeighborX="1597" custLinFactNeighborY="-25109">
        <dgm:presLayoutVars>
          <dgm:chMax val="0"/>
          <dgm:chPref val="0"/>
          <dgm:bulletEnabled val="1"/>
        </dgm:presLayoutVars>
      </dgm:prSet>
      <dgm:spPr/>
      <dgm:t>
        <a:bodyPr/>
        <a:lstStyle/>
        <a:p>
          <a:endParaRPr lang="en-GB"/>
        </a:p>
      </dgm:t>
    </dgm:pt>
    <dgm:pt modelId="{D22BD4A7-F681-43E0-AAC3-0CCEAD2AA13B}" type="pres">
      <dgm:prSet presAssocID="{D776B786-2CF5-491A-B094-35A6685E776E}" presName="Parent" presStyleLbl="alignNode1" presStyleIdx="2" presStyleCnt="3" custScaleX="122134" custScaleY="139989" custLinFactNeighborY="-24000">
        <dgm:presLayoutVars>
          <dgm:chMax val="3"/>
          <dgm:chPref val="3"/>
          <dgm:bulletEnabled val="1"/>
        </dgm:presLayoutVars>
      </dgm:prSet>
      <dgm:spPr/>
      <dgm:t>
        <a:bodyPr/>
        <a:lstStyle/>
        <a:p>
          <a:endParaRPr lang="en-GB"/>
        </a:p>
      </dgm:t>
    </dgm:pt>
    <dgm:pt modelId="{F5EDBEC8-9C16-4D87-8AA9-01DA2E5372B1}" type="pres">
      <dgm:prSet presAssocID="{D776B786-2CF5-491A-B094-35A6685E776E}" presName="Accent" presStyleLbl="parChTrans1D1" presStyleIdx="2" presStyleCnt="3" custLinFactNeighborX="-1709" custLinFactNeighborY="-71217"/>
      <dgm:spPr/>
    </dgm:pt>
    <dgm:pt modelId="{230D49FC-7D8E-46C3-AAFF-755D14E4ED0A}" type="pres">
      <dgm:prSet presAssocID="{D776B786-2CF5-491A-B094-35A6685E776E}" presName="Child" presStyleLbl="revTx" presStyleIdx="5" presStyleCnt="6" custScaleY="11214">
        <dgm:presLayoutVars>
          <dgm:chMax val="0"/>
          <dgm:chPref val="0"/>
          <dgm:bulletEnabled val="1"/>
        </dgm:presLayoutVars>
      </dgm:prSet>
      <dgm:spPr/>
      <dgm:t>
        <a:bodyPr/>
        <a:lstStyle/>
        <a:p>
          <a:endParaRPr lang="en-GB"/>
        </a:p>
      </dgm:t>
    </dgm:pt>
  </dgm:ptLst>
  <dgm:cxnLst>
    <dgm:cxn modelId="{951A88F5-3634-4205-B276-6EDD8C1BAA28}" srcId="{609ED8B0-9EC2-4A89-9D7F-C674CFEAE37B}" destId="{8D6A1D43-6FE3-4F60-9E65-38D0C73E13EB}" srcOrd="1" destOrd="0" parTransId="{0B42E253-14F4-4B1A-901C-B15C84BD723C}" sibTransId="{CF4E7B6F-6C6F-4D7D-924A-7946C2E2D4E1}"/>
    <dgm:cxn modelId="{9689023A-CD33-4013-A9D8-156890FAAD13}" type="presOf" srcId="{C67F4955-8E01-4FAF-9A90-8BF5CD07B059}" destId="{795728B7-1BD4-4AEA-AFD8-627527F78EE9}" srcOrd="0" destOrd="0" presId="urn:microsoft.com/office/officeart/2011/layout/TabList"/>
    <dgm:cxn modelId="{594C4ADB-2C59-4DCB-82C9-587CDD409DA0}" type="presOf" srcId="{8D6A1D43-6FE3-4F60-9E65-38D0C73E13EB}" destId="{C60328FF-A6D4-4587-A070-FD6254AB1184}" srcOrd="0" destOrd="0" presId="urn:microsoft.com/office/officeart/2011/layout/TabList"/>
    <dgm:cxn modelId="{8CEC5B19-03E8-4A20-B3E8-9C7F77350D40}" type="presOf" srcId="{B4A25944-9B05-4356-BDB3-26EE9F6DB840}" destId="{0BBFC2F0-48A1-4FBF-BF2E-E5F7F1D1532F}" srcOrd="0" destOrd="0" presId="urn:microsoft.com/office/officeart/2011/layout/TabList"/>
    <dgm:cxn modelId="{87C3A8DC-7382-4F46-AEA6-DC2BAF9533F9}" srcId="{D776B786-2CF5-491A-B094-35A6685E776E}" destId="{C67F4955-8E01-4FAF-9A90-8BF5CD07B059}" srcOrd="0" destOrd="0" parTransId="{0A91C23F-C465-4355-8ED4-5B2456C480AB}" sibTransId="{4F4EC565-1078-40D4-A627-6FE6B5AD2E83}"/>
    <dgm:cxn modelId="{F91E177E-6EB6-4B1E-8962-0B3EBDE8139A}" type="presOf" srcId="{D8D2386E-F5CD-4AD3-83E5-EFE93476023F}" destId="{16C7CF8E-43EC-4D32-8DC7-ADF845DC2D1E}" srcOrd="0" destOrd="0" presId="urn:microsoft.com/office/officeart/2011/layout/TabList"/>
    <dgm:cxn modelId="{B57526A8-B6AB-4926-AF46-9D4A75833B6F}" type="presOf" srcId="{609ED8B0-9EC2-4A89-9D7F-C674CFEAE37B}" destId="{D6ECAD04-8DB8-47A1-B849-765F6D53D479}" srcOrd="0" destOrd="0" presId="urn:microsoft.com/office/officeart/2011/layout/TabList"/>
    <dgm:cxn modelId="{D848287D-B7AF-40AA-B107-952820D52E92}" type="presOf" srcId="{25C3FF13-B670-443C-BCEE-D9E97B02314B}" destId="{230D49FC-7D8E-46C3-AAFF-755D14E4ED0A}" srcOrd="0" destOrd="0" presId="urn:microsoft.com/office/officeart/2011/layout/TabList"/>
    <dgm:cxn modelId="{E650BE4C-DE43-42A6-990E-B33EB9F1EC9D}" type="presOf" srcId="{5333A37E-CFA5-483F-90D0-00EF13D418AC}" destId="{748194A4-C02A-47B2-A788-F690353E409F}" srcOrd="0" destOrd="0" presId="urn:microsoft.com/office/officeart/2011/layout/TabList"/>
    <dgm:cxn modelId="{3DEBE39F-3BF2-4205-999F-20A0BBE1F820}" type="presOf" srcId="{D481CDE0-2B06-4D1F-9B37-09A411C27C9B}" destId="{87E8A166-A710-4702-BD60-06A36C1342EE}" srcOrd="0" destOrd="0" presId="urn:microsoft.com/office/officeart/2011/layout/TabList"/>
    <dgm:cxn modelId="{4DCFC3D1-984E-41A5-B004-2FE3A465865A}" srcId="{609ED8B0-9EC2-4A89-9D7F-C674CFEAE37B}" destId="{D481CDE0-2B06-4D1F-9B37-09A411C27C9B}" srcOrd="0" destOrd="0" parTransId="{5313AE9A-1076-4093-B65A-DF01383435B3}" sibTransId="{30CD4061-D6A9-4AC7-B158-1DAC32743476}"/>
    <dgm:cxn modelId="{7B9D6AAA-146D-4F02-BED0-068CB1BAE220}" srcId="{B4A25944-9B05-4356-BDB3-26EE9F6DB840}" destId="{5333A37E-CFA5-483F-90D0-00EF13D418AC}" srcOrd="0" destOrd="0" parTransId="{742B7C4E-7556-4ED8-A4BE-8168CA2F4764}" sibTransId="{CF5E5355-2AD9-4E4F-B916-091116EC2B54}"/>
    <dgm:cxn modelId="{A09FAEFC-311F-4C59-89B4-2FDFACFAD0FE}" srcId="{0E0AD0CC-4A86-4673-8A16-C3361244E53D}" destId="{B4A25944-9B05-4356-BDB3-26EE9F6DB840}" srcOrd="0" destOrd="0" parTransId="{286044CD-9E96-4C5B-BBA2-3DABA85B8331}" sibTransId="{6BA133D6-6B49-4758-86BF-2FF1E3051653}"/>
    <dgm:cxn modelId="{318F8625-4B6F-4FE8-BDB1-402F8F16C512}" srcId="{0E0AD0CC-4A86-4673-8A16-C3361244E53D}" destId="{D776B786-2CF5-491A-B094-35A6685E776E}" srcOrd="2" destOrd="0" parTransId="{EBCD5ECF-3A62-47DB-BBE6-CABF09A49E25}" sibTransId="{917D510C-96BB-4C52-960D-5076D455B4C7}"/>
    <dgm:cxn modelId="{8340E01C-458A-44C6-8747-BCEADC9201B7}" srcId="{B4A25944-9B05-4356-BDB3-26EE9F6DB840}" destId="{D8D2386E-F5CD-4AD3-83E5-EFE93476023F}" srcOrd="1" destOrd="0" parTransId="{B9304DDB-9FFF-45B0-B115-329A4FF5EA16}" sibTransId="{074AF484-29B3-4FFD-B76A-45BFBF823C36}"/>
    <dgm:cxn modelId="{092C4317-5D64-4FDE-BD89-50249AAF3461}" srcId="{D776B786-2CF5-491A-B094-35A6685E776E}" destId="{25C3FF13-B670-443C-BCEE-D9E97B02314B}" srcOrd="1" destOrd="0" parTransId="{F3A39065-E1AC-45BD-A116-0DA977F56496}" sibTransId="{3EDBD3BF-469A-485E-AAB2-E200458AAC3F}"/>
    <dgm:cxn modelId="{169A3C93-4B52-4B15-AF77-365B8BA47E56}" type="presOf" srcId="{0E0AD0CC-4A86-4673-8A16-C3361244E53D}" destId="{CABA4294-E580-44EC-A997-8F90485BB670}" srcOrd="0" destOrd="0" presId="urn:microsoft.com/office/officeart/2011/layout/TabList"/>
    <dgm:cxn modelId="{6FAAA0B4-AFCE-4FC2-8CA7-1AF1EF961C5C}" srcId="{0E0AD0CC-4A86-4673-8A16-C3361244E53D}" destId="{609ED8B0-9EC2-4A89-9D7F-C674CFEAE37B}" srcOrd="1" destOrd="0" parTransId="{24478544-A3BF-40F5-85D1-2F31CD228FC9}" sibTransId="{FD4DEB60-EF7A-4791-B6A1-D2ACC596D880}"/>
    <dgm:cxn modelId="{F36558A5-3142-41DF-B71D-B0BB2515CBFE}" type="presOf" srcId="{D776B786-2CF5-491A-B094-35A6685E776E}" destId="{D22BD4A7-F681-43E0-AAC3-0CCEAD2AA13B}" srcOrd="0" destOrd="0" presId="urn:microsoft.com/office/officeart/2011/layout/TabList"/>
    <dgm:cxn modelId="{B5E7480D-DB28-40BD-8530-93833802CD1C}" type="presParOf" srcId="{CABA4294-E580-44EC-A997-8F90485BB670}" destId="{091E6D7D-AC64-40EA-B4CA-8EF06BAAB515}" srcOrd="0" destOrd="0" presId="urn:microsoft.com/office/officeart/2011/layout/TabList"/>
    <dgm:cxn modelId="{2CA016E3-C1BA-4C3C-9298-22E9DE0734CC}" type="presParOf" srcId="{091E6D7D-AC64-40EA-B4CA-8EF06BAAB515}" destId="{748194A4-C02A-47B2-A788-F690353E409F}" srcOrd="0" destOrd="0" presId="urn:microsoft.com/office/officeart/2011/layout/TabList"/>
    <dgm:cxn modelId="{9AE92FBB-CAA1-466E-8683-D99425EF7DEB}" type="presParOf" srcId="{091E6D7D-AC64-40EA-B4CA-8EF06BAAB515}" destId="{0BBFC2F0-48A1-4FBF-BF2E-E5F7F1D1532F}" srcOrd="1" destOrd="0" presId="urn:microsoft.com/office/officeart/2011/layout/TabList"/>
    <dgm:cxn modelId="{1339F83A-D945-491B-9557-26B42337C34B}" type="presParOf" srcId="{091E6D7D-AC64-40EA-B4CA-8EF06BAAB515}" destId="{7B8AC4E8-6E13-4DBB-A0BC-BA079AEB5DDA}" srcOrd="2" destOrd="0" presId="urn:microsoft.com/office/officeart/2011/layout/TabList"/>
    <dgm:cxn modelId="{C891D5DE-D09E-4611-8BCA-464FF978EB29}" type="presParOf" srcId="{CABA4294-E580-44EC-A997-8F90485BB670}" destId="{16C7CF8E-43EC-4D32-8DC7-ADF845DC2D1E}" srcOrd="1" destOrd="0" presId="urn:microsoft.com/office/officeart/2011/layout/TabList"/>
    <dgm:cxn modelId="{001FDA03-EFA9-4255-885F-2601D116540F}" type="presParOf" srcId="{CABA4294-E580-44EC-A997-8F90485BB670}" destId="{B32CEEEE-2032-460D-AC00-AF8A3288797B}" srcOrd="2" destOrd="0" presId="urn:microsoft.com/office/officeart/2011/layout/TabList"/>
    <dgm:cxn modelId="{F8EDE1A8-AD19-4865-9E74-7BA4733B2C2F}" type="presParOf" srcId="{CABA4294-E580-44EC-A997-8F90485BB670}" destId="{1EF0971E-70CB-4D78-AD24-86C2117A2A7E}" srcOrd="3" destOrd="0" presId="urn:microsoft.com/office/officeart/2011/layout/TabList"/>
    <dgm:cxn modelId="{3FD6443A-F48B-4D34-B63A-F5317375F3A9}" type="presParOf" srcId="{1EF0971E-70CB-4D78-AD24-86C2117A2A7E}" destId="{87E8A166-A710-4702-BD60-06A36C1342EE}" srcOrd="0" destOrd="0" presId="urn:microsoft.com/office/officeart/2011/layout/TabList"/>
    <dgm:cxn modelId="{53E7157D-68C2-4803-872B-2B3080555A70}" type="presParOf" srcId="{1EF0971E-70CB-4D78-AD24-86C2117A2A7E}" destId="{D6ECAD04-8DB8-47A1-B849-765F6D53D479}" srcOrd="1" destOrd="0" presId="urn:microsoft.com/office/officeart/2011/layout/TabList"/>
    <dgm:cxn modelId="{1782B6E9-DA20-439A-A319-6C6DA432EF45}" type="presParOf" srcId="{1EF0971E-70CB-4D78-AD24-86C2117A2A7E}" destId="{155DD4F6-DEAF-45F5-BB1B-D136B68A8282}" srcOrd="2" destOrd="0" presId="urn:microsoft.com/office/officeart/2011/layout/TabList"/>
    <dgm:cxn modelId="{CDB95E45-1A84-4030-A3E6-070565615DC8}" type="presParOf" srcId="{CABA4294-E580-44EC-A997-8F90485BB670}" destId="{C60328FF-A6D4-4587-A070-FD6254AB1184}" srcOrd="4" destOrd="0" presId="urn:microsoft.com/office/officeart/2011/layout/TabList"/>
    <dgm:cxn modelId="{050857E9-7F2F-4BEF-8E9C-D4ECC1B0B3EF}" type="presParOf" srcId="{CABA4294-E580-44EC-A997-8F90485BB670}" destId="{ECD4C880-1758-4248-B9C0-80D27469C2B7}" srcOrd="5" destOrd="0" presId="urn:microsoft.com/office/officeart/2011/layout/TabList"/>
    <dgm:cxn modelId="{660ED9DE-BB58-4621-902E-9F6751A04F65}" type="presParOf" srcId="{CABA4294-E580-44EC-A997-8F90485BB670}" destId="{977A5CAB-39FF-49B0-B1C2-0DCF5420944B}" srcOrd="6" destOrd="0" presId="urn:microsoft.com/office/officeart/2011/layout/TabList"/>
    <dgm:cxn modelId="{38792D3E-8678-4323-B1BD-B06F6AB46C6B}" type="presParOf" srcId="{977A5CAB-39FF-49B0-B1C2-0DCF5420944B}" destId="{795728B7-1BD4-4AEA-AFD8-627527F78EE9}" srcOrd="0" destOrd="0" presId="urn:microsoft.com/office/officeart/2011/layout/TabList"/>
    <dgm:cxn modelId="{575A5147-E338-45A1-AE06-8379D1CC86DA}" type="presParOf" srcId="{977A5CAB-39FF-49B0-B1C2-0DCF5420944B}" destId="{D22BD4A7-F681-43E0-AAC3-0CCEAD2AA13B}" srcOrd="1" destOrd="0" presId="urn:microsoft.com/office/officeart/2011/layout/TabList"/>
    <dgm:cxn modelId="{17CC7360-540B-4FA7-AAFD-604D8B163F27}" type="presParOf" srcId="{977A5CAB-39FF-49B0-B1C2-0DCF5420944B}" destId="{F5EDBEC8-9C16-4D87-8AA9-01DA2E5372B1}" srcOrd="2" destOrd="0" presId="urn:microsoft.com/office/officeart/2011/layout/TabList"/>
    <dgm:cxn modelId="{84643DB4-AF43-4C36-B0EC-2444C29445BA}" type="presParOf" srcId="{CABA4294-E580-44EC-A997-8F90485BB670}" destId="{230D49FC-7D8E-46C3-AAFF-755D14E4ED0A}" srcOrd="7" destOrd="0" presId="urn:microsoft.com/office/officeart/2011/layout/TabList"/>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E0AD0CC-4A86-4673-8A16-C3361244E53D}"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GB"/>
        </a:p>
      </dgm:t>
    </dgm:pt>
    <dgm:pt modelId="{B4A25944-9B05-4356-BDB3-26EE9F6DB840}">
      <dgm:prSet phldrT="[Text]" custT="1"/>
      <dgm:spPr>
        <a:solidFill>
          <a:srgbClr val="3E1B59"/>
        </a:solidFill>
      </dgm:spPr>
      <dgm:t>
        <a:bodyPr/>
        <a:lstStyle/>
        <a:p>
          <a:endParaRPr lang="en-GB" sz="2300" kern="1200" dirty="0">
            <a:solidFill>
              <a:srgbClr val="FFFFFF"/>
            </a:solidFill>
            <a:latin typeface="Tahoma" panose="020B0604030504040204" pitchFamily="34" charset="0"/>
            <a:ea typeface="Tahoma" panose="020B0604030504040204" pitchFamily="34" charset="0"/>
            <a:cs typeface="Tahoma" panose="020B0604030504040204" pitchFamily="34" charset="0"/>
          </a:endParaRPr>
        </a:p>
        <a:p>
          <a:r>
            <a:rPr lang="en-GB" sz="2300" kern="1200" dirty="0">
              <a:solidFill>
                <a:srgbClr val="FFFFFF"/>
              </a:solidFill>
              <a:latin typeface="Tahoma" panose="020B0604030504040204" pitchFamily="34" charset="0"/>
              <a:ea typeface="Tahoma" panose="020B0604030504040204" pitchFamily="34" charset="0"/>
              <a:cs typeface="Tahoma" panose="020B0604030504040204" pitchFamily="34" charset="0"/>
            </a:rPr>
            <a:t>implement</a:t>
          </a:r>
        </a:p>
        <a:p>
          <a:endParaRPr lang="en-GB" sz="2300" kern="1200" dirty="0">
            <a:solidFill>
              <a:schemeClr val="bg1"/>
            </a:solidFill>
          </a:endParaRPr>
        </a:p>
      </dgm:t>
    </dgm:pt>
    <dgm:pt modelId="{286044CD-9E96-4C5B-BBA2-3DABA85B8331}" type="parTrans" cxnId="{A09FAEFC-311F-4C59-89B4-2FDFACFAD0FE}">
      <dgm:prSet/>
      <dgm:spPr/>
      <dgm:t>
        <a:bodyPr/>
        <a:lstStyle/>
        <a:p>
          <a:endParaRPr lang="en-GB"/>
        </a:p>
      </dgm:t>
    </dgm:pt>
    <dgm:pt modelId="{6BA133D6-6B49-4758-86BF-2FF1E3051653}" type="sibTrans" cxnId="{A09FAEFC-311F-4C59-89B4-2FDFACFAD0FE}">
      <dgm:prSet/>
      <dgm:spPr/>
      <dgm:t>
        <a:bodyPr/>
        <a:lstStyle/>
        <a:p>
          <a:endParaRPr lang="en-GB"/>
        </a:p>
      </dgm:t>
    </dgm:pt>
    <dgm:pt modelId="{5333A37E-CFA5-483F-90D0-00EF13D418AC}">
      <dgm:prSet phldrT="[Text]" custT="1"/>
      <dgm:spPr/>
      <dgm:t>
        <a:bodyPr/>
        <a:lstStyle/>
        <a:p>
          <a:r>
            <a:rPr lang="en-GB" sz="1800" dirty="0">
              <a:solidFill>
                <a:srgbClr val="3E1B59"/>
              </a:solidFill>
              <a:latin typeface="Tahoma" panose="020B0604030504040204" pitchFamily="34" charset="0"/>
              <a:ea typeface="Tahoma" panose="020B0604030504040204" pitchFamily="34" charset="0"/>
              <a:cs typeface="Tahoma" panose="020B0604030504040204" pitchFamily="34" charset="0"/>
            </a:rPr>
            <a:t>a </a:t>
          </a:r>
          <a:r>
            <a:rPr lang="en-GB" sz="1800" b="1" dirty="0">
              <a:solidFill>
                <a:srgbClr val="3E1B59"/>
              </a:solidFill>
              <a:latin typeface="Tahoma" panose="020B0604030504040204" pitchFamily="34" charset="0"/>
              <a:ea typeface="Tahoma" panose="020B0604030504040204" pitchFamily="34" charset="0"/>
              <a:cs typeface="Tahoma" panose="020B0604030504040204" pitchFamily="34" charset="0"/>
            </a:rPr>
            <a:t>probation drugs strategy and related policies</a:t>
          </a:r>
          <a:r>
            <a:rPr lang="en-GB" sz="1800" dirty="0">
              <a:solidFill>
                <a:srgbClr val="3E1B59"/>
              </a:solidFill>
              <a:latin typeface="Tahoma" panose="020B0604030504040204" pitchFamily="34" charset="0"/>
              <a:ea typeface="Tahoma" panose="020B0604030504040204" pitchFamily="34" charset="0"/>
              <a:cs typeface="Tahoma" panose="020B0604030504040204" pitchFamily="34" charset="0"/>
            </a:rPr>
            <a:t> with:</a:t>
          </a:r>
          <a:br>
            <a:rPr lang="en-GB" sz="1800" dirty="0">
              <a:solidFill>
                <a:srgbClr val="3E1B59"/>
              </a:solidFill>
              <a:latin typeface="Tahoma" panose="020B0604030504040204" pitchFamily="34" charset="0"/>
              <a:ea typeface="Tahoma" panose="020B0604030504040204" pitchFamily="34" charset="0"/>
              <a:cs typeface="Tahoma" panose="020B0604030504040204" pitchFamily="34" charset="0"/>
            </a:rPr>
          </a:br>
          <a:endParaRPr lang="en-GB" sz="1800" dirty="0"/>
        </a:p>
      </dgm:t>
    </dgm:pt>
    <dgm:pt modelId="{742B7C4E-7556-4ED8-A4BE-8168CA2F4764}" type="parTrans" cxnId="{7B9D6AAA-146D-4F02-BED0-068CB1BAE220}">
      <dgm:prSet/>
      <dgm:spPr/>
      <dgm:t>
        <a:bodyPr/>
        <a:lstStyle/>
        <a:p>
          <a:endParaRPr lang="en-GB"/>
        </a:p>
      </dgm:t>
    </dgm:pt>
    <dgm:pt modelId="{CF5E5355-2AD9-4E4F-B916-091116EC2B54}" type="sibTrans" cxnId="{7B9D6AAA-146D-4F02-BED0-068CB1BAE220}">
      <dgm:prSet/>
      <dgm:spPr/>
      <dgm:t>
        <a:bodyPr/>
        <a:lstStyle/>
        <a:p>
          <a:endParaRPr lang="en-GB"/>
        </a:p>
      </dgm:t>
    </dgm:pt>
    <dgm:pt modelId="{D8D2386E-F5CD-4AD3-83E5-EFE93476023F}">
      <dgm:prSet phldrT="[Text]" phldr="1" custT="1"/>
      <dgm:spPr/>
      <dgm:t>
        <a:bodyPr/>
        <a:lstStyle/>
        <a:p>
          <a:pPr marL="57150" lvl="1" indent="0" algn="l" defTabSz="444500">
            <a:lnSpc>
              <a:spcPct val="90000"/>
            </a:lnSpc>
            <a:spcBef>
              <a:spcPct val="0"/>
            </a:spcBef>
            <a:spcAft>
              <a:spcPct val="15000"/>
            </a:spcAft>
          </a:pPr>
          <a:endParaRPr lang="en-GB" sz="1000" kern="1200" dirty="0">
            <a:solidFill>
              <a:schemeClr val="bg1"/>
            </a:solidFill>
          </a:endParaRPr>
        </a:p>
      </dgm:t>
    </dgm:pt>
    <dgm:pt modelId="{B9304DDB-9FFF-45B0-B115-329A4FF5EA16}" type="parTrans" cxnId="{8340E01C-458A-44C6-8747-BCEADC9201B7}">
      <dgm:prSet/>
      <dgm:spPr/>
      <dgm:t>
        <a:bodyPr/>
        <a:lstStyle/>
        <a:p>
          <a:endParaRPr lang="en-GB"/>
        </a:p>
      </dgm:t>
    </dgm:pt>
    <dgm:pt modelId="{074AF484-29B3-4FFD-B76A-45BFBF823C36}" type="sibTrans" cxnId="{8340E01C-458A-44C6-8747-BCEADC9201B7}">
      <dgm:prSet/>
      <dgm:spPr/>
      <dgm:t>
        <a:bodyPr/>
        <a:lstStyle/>
        <a:p>
          <a:endParaRPr lang="en-GB"/>
        </a:p>
      </dgm:t>
    </dgm:pt>
    <dgm:pt modelId="{609ED8B0-9EC2-4A89-9D7F-C674CFEAE37B}">
      <dgm:prSet phldrT="[Text]" custT="1"/>
      <dgm:spPr>
        <a:solidFill>
          <a:srgbClr val="3E1B59"/>
        </a:solidFill>
      </dgm:spPr>
      <dgm:t>
        <a:bodyPr/>
        <a:lstStyle/>
        <a:p>
          <a:pPr marL="0" lvl="0" indent="0" algn="ctr" defTabSz="1022350">
            <a:lnSpc>
              <a:spcPct val="90000"/>
            </a:lnSpc>
            <a:spcBef>
              <a:spcPct val="0"/>
            </a:spcBef>
            <a:spcAft>
              <a:spcPct val="35000"/>
            </a:spcAft>
            <a:buNone/>
          </a:pPr>
          <a:r>
            <a:rPr lang="en-GB" sz="2300" kern="1200" dirty="0">
              <a:solidFill>
                <a:srgbClr val="FFFFFF"/>
              </a:solidFill>
              <a:latin typeface="Tahoma" panose="020B0604030504040204" pitchFamily="34" charset="0"/>
              <a:ea typeface="Tahoma" panose="020B0604030504040204" pitchFamily="34" charset="0"/>
              <a:cs typeface="Tahoma" panose="020B0604030504040204" pitchFamily="34" charset="0"/>
            </a:rPr>
            <a:t>improve</a:t>
          </a:r>
        </a:p>
      </dgm:t>
    </dgm:pt>
    <dgm:pt modelId="{24478544-A3BF-40F5-85D1-2F31CD228FC9}" type="parTrans" cxnId="{6FAAA0B4-AFCE-4FC2-8CA7-1AF1EF961C5C}">
      <dgm:prSet/>
      <dgm:spPr/>
      <dgm:t>
        <a:bodyPr/>
        <a:lstStyle/>
        <a:p>
          <a:endParaRPr lang="en-GB"/>
        </a:p>
      </dgm:t>
    </dgm:pt>
    <dgm:pt modelId="{FD4DEB60-EF7A-4791-B6A1-D2ACC596D880}" type="sibTrans" cxnId="{6FAAA0B4-AFCE-4FC2-8CA7-1AF1EF961C5C}">
      <dgm:prSet/>
      <dgm:spPr/>
      <dgm:t>
        <a:bodyPr/>
        <a:lstStyle/>
        <a:p>
          <a:endParaRPr lang="en-GB"/>
        </a:p>
      </dgm:t>
    </dgm:pt>
    <dgm:pt modelId="{D481CDE0-2B06-4D1F-9B37-09A411C27C9B}">
      <dgm:prSet phldrT="[Text]" custT="1"/>
      <dgm:spPr/>
      <dgm:t>
        <a:bodyPr/>
        <a:lstStyle/>
        <a:p>
          <a:pPr marL="0" lvl="0" algn="l" defTabSz="622300">
            <a:lnSpc>
              <a:spcPct val="90000"/>
            </a:lnSpc>
            <a:spcBef>
              <a:spcPct val="0"/>
            </a:spcBef>
            <a:spcAft>
              <a:spcPct val="35000"/>
            </a:spcAft>
            <a:buClr>
              <a:srgbClr val="007770"/>
            </a:buClr>
            <a:buSzPct val="170000"/>
            <a:buFont typeface="Tahoma" panose="020B0604030504040204" pitchFamily="34" charset="0"/>
            <a:buChar char="‣"/>
          </a:pPr>
          <a:r>
            <a:rPr lang="en-GB" sz="1800" kern="1200" dirty="0">
              <a:solidFill>
                <a:srgbClr val="3E1B59"/>
              </a:solidFill>
              <a:latin typeface="Tahoma" panose="020B0604030504040204" pitchFamily="34" charset="0"/>
              <a:ea typeface="Tahoma" panose="020B0604030504040204" pitchFamily="34" charset="0"/>
              <a:cs typeface="Tahoma" panose="020B0604030504040204" pitchFamily="34" charset="0"/>
            </a:rPr>
            <a:t>the </a:t>
          </a:r>
          <a:r>
            <a:rPr lang="en-GB" sz="1800" b="1" kern="1200" dirty="0">
              <a:solidFill>
                <a:srgbClr val="3E1B59"/>
              </a:solidFill>
              <a:latin typeface="Tahoma" panose="020B0604030504040204" pitchFamily="34" charset="0"/>
              <a:ea typeface="Tahoma" panose="020B0604030504040204" pitchFamily="34" charset="0"/>
              <a:cs typeface="Tahoma" panose="020B0604030504040204" pitchFamily="34" charset="0"/>
            </a:rPr>
            <a:t>safety</a:t>
          </a:r>
          <a:r>
            <a:rPr lang="en-GB" sz="1800" kern="1200" dirty="0">
              <a:solidFill>
                <a:srgbClr val="3E1B59"/>
              </a:solidFill>
              <a:latin typeface="Tahoma" panose="020B0604030504040204" pitchFamily="34" charset="0"/>
              <a:ea typeface="Tahoma" panose="020B0604030504040204" pitchFamily="34" charset="0"/>
              <a:cs typeface="Tahoma" panose="020B0604030504040204" pitchFamily="34" charset="0"/>
            </a:rPr>
            <a:t> of people under probation supervision</a:t>
          </a:r>
        </a:p>
      </dgm:t>
    </dgm:pt>
    <dgm:pt modelId="{5313AE9A-1076-4093-B65A-DF01383435B3}" type="parTrans" cxnId="{4DCFC3D1-984E-41A5-B004-2FE3A465865A}">
      <dgm:prSet/>
      <dgm:spPr/>
      <dgm:t>
        <a:bodyPr/>
        <a:lstStyle/>
        <a:p>
          <a:endParaRPr lang="en-GB"/>
        </a:p>
      </dgm:t>
    </dgm:pt>
    <dgm:pt modelId="{30CD4061-D6A9-4AC7-B158-1DAC32743476}" type="sibTrans" cxnId="{4DCFC3D1-984E-41A5-B004-2FE3A465865A}">
      <dgm:prSet/>
      <dgm:spPr/>
      <dgm:t>
        <a:bodyPr/>
        <a:lstStyle/>
        <a:p>
          <a:endParaRPr lang="en-GB"/>
        </a:p>
      </dgm:t>
    </dgm:pt>
    <dgm:pt modelId="{8D6A1D43-6FE3-4F60-9E65-38D0C73E13EB}">
      <dgm:prSet phldrT="[Text]" phldr="1"/>
      <dgm:spPr/>
      <dgm:t>
        <a:bodyPr/>
        <a:lstStyle/>
        <a:p>
          <a:endParaRPr lang="en-GB" dirty="0">
            <a:solidFill>
              <a:srgbClr val="3E1B59"/>
            </a:solidFill>
          </a:endParaRPr>
        </a:p>
      </dgm:t>
    </dgm:pt>
    <dgm:pt modelId="{0B42E253-14F4-4B1A-901C-B15C84BD723C}" type="parTrans" cxnId="{951A88F5-3634-4205-B276-6EDD8C1BAA28}">
      <dgm:prSet/>
      <dgm:spPr/>
      <dgm:t>
        <a:bodyPr/>
        <a:lstStyle/>
        <a:p>
          <a:endParaRPr lang="en-GB"/>
        </a:p>
      </dgm:t>
    </dgm:pt>
    <dgm:pt modelId="{CF4E7B6F-6C6F-4D7D-924A-7946C2E2D4E1}" type="sibTrans" cxnId="{951A88F5-3634-4205-B276-6EDD8C1BAA28}">
      <dgm:prSet/>
      <dgm:spPr/>
      <dgm:t>
        <a:bodyPr/>
        <a:lstStyle/>
        <a:p>
          <a:endParaRPr lang="en-GB"/>
        </a:p>
      </dgm:t>
    </dgm:pt>
    <dgm:pt modelId="{269164DC-5F94-4270-9B3A-FE9087843489}">
      <dgm:prSet phldrT="[Text]" custT="1"/>
      <dgm:spPr/>
      <dgm:t>
        <a:bodyPr/>
        <a:lstStyle/>
        <a:p>
          <a:pPr marL="57150" lvl="1" indent="-57150" algn="l" defTabSz="444500" rtl="0" fontAlgn="base">
            <a:lnSpc>
              <a:spcPct val="90000"/>
            </a:lnSpc>
            <a:spcBef>
              <a:spcPct val="0"/>
            </a:spcBef>
            <a:spcAft>
              <a:spcPct val="15000"/>
            </a:spcAft>
            <a:buChar char="•"/>
          </a:pPr>
          <a:r>
            <a:rPr lang="en-GB" sz="1400" kern="1200" dirty="0">
              <a:solidFill>
                <a:srgbClr val="007770"/>
              </a:solidFill>
              <a:latin typeface="+mn-lt"/>
              <a:ea typeface="+mn-ea"/>
              <a:cs typeface="+mn-cs"/>
            </a:rPr>
            <a:t>reduce the number of drug-related deaths</a:t>
          </a:r>
        </a:p>
      </dgm:t>
    </dgm:pt>
    <dgm:pt modelId="{63579CDE-1F5C-4ADC-9070-C746B2D17D5B}" type="parTrans" cxnId="{8B2A0214-4B15-4568-B415-EA6B60E5CAEA}">
      <dgm:prSet/>
      <dgm:spPr/>
      <dgm:t>
        <a:bodyPr/>
        <a:lstStyle/>
        <a:p>
          <a:endParaRPr lang="en-GB"/>
        </a:p>
      </dgm:t>
    </dgm:pt>
    <dgm:pt modelId="{F886F9EC-E08E-4024-8678-240AF6E974B9}" type="sibTrans" cxnId="{8B2A0214-4B15-4568-B415-EA6B60E5CAEA}">
      <dgm:prSet/>
      <dgm:spPr/>
      <dgm:t>
        <a:bodyPr/>
        <a:lstStyle/>
        <a:p>
          <a:endParaRPr lang="en-GB"/>
        </a:p>
      </dgm:t>
    </dgm:pt>
    <dgm:pt modelId="{E1516BD9-6D6A-45AA-AF5B-420CC0609DB4}">
      <dgm:prSet phldrT="[Text]" custT="1"/>
      <dgm:spPr/>
      <dgm:t>
        <a:bodyPr/>
        <a:lstStyle/>
        <a:p>
          <a:pPr marL="57150" lvl="1" indent="-57150" algn="l" defTabSz="444500" rtl="0" fontAlgn="base">
            <a:lnSpc>
              <a:spcPct val="90000"/>
            </a:lnSpc>
            <a:spcBef>
              <a:spcPct val="0"/>
            </a:spcBef>
            <a:spcAft>
              <a:spcPct val="15000"/>
            </a:spcAft>
            <a:buChar char="•"/>
          </a:pPr>
          <a:r>
            <a:rPr lang="en-GB" sz="1400" kern="1200" dirty="0">
              <a:solidFill>
                <a:srgbClr val="007770"/>
              </a:solidFill>
              <a:latin typeface="+mn-lt"/>
              <a:ea typeface="+mn-ea"/>
              <a:cs typeface="+mn-cs"/>
            </a:rPr>
            <a:t>knowledge and increase activity to safeguard all adults at risk.</a:t>
          </a:r>
        </a:p>
        <a:p>
          <a:pPr marL="57150" lvl="1" indent="0" algn="l" defTabSz="444500">
            <a:lnSpc>
              <a:spcPct val="90000"/>
            </a:lnSpc>
            <a:spcBef>
              <a:spcPct val="0"/>
            </a:spcBef>
            <a:spcAft>
              <a:spcPct val="15000"/>
            </a:spcAft>
          </a:pPr>
          <a:endParaRPr lang="en-GB" sz="1000" kern="1200" dirty="0">
            <a:solidFill>
              <a:srgbClr val="007770"/>
            </a:solidFill>
          </a:endParaRPr>
        </a:p>
      </dgm:t>
    </dgm:pt>
    <dgm:pt modelId="{52447DE6-0075-497E-9AE6-2C5098E6677D}" type="parTrans" cxnId="{3DE4D9AC-384E-4128-8568-6C19394AAC95}">
      <dgm:prSet/>
      <dgm:spPr/>
      <dgm:t>
        <a:bodyPr/>
        <a:lstStyle/>
        <a:p>
          <a:endParaRPr lang="en-GB"/>
        </a:p>
      </dgm:t>
    </dgm:pt>
    <dgm:pt modelId="{A5DD6F68-B1CF-4C02-BCE0-7E86C0312077}" type="sibTrans" cxnId="{3DE4D9AC-384E-4128-8568-6C19394AAC95}">
      <dgm:prSet/>
      <dgm:spPr/>
      <dgm:t>
        <a:bodyPr/>
        <a:lstStyle/>
        <a:p>
          <a:endParaRPr lang="en-GB"/>
        </a:p>
      </dgm:t>
    </dgm:pt>
    <dgm:pt modelId="{300F3EF5-32C6-4C12-BEF3-29631DD994BC}">
      <dgm:prSet phldrT="[Text]" custT="1"/>
      <dgm:spPr/>
      <dgm:t>
        <a:bodyPr/>
        <a:lstStyle/>
        <a:p>
          <a:pPr marL="57150" lvl="1" indent="-57150" algn="l" defTabSz="444500" rtl="0" fontAlgn="base">
            <a:lnSpc>
              <a:spcPct val="90000"/>
            </a:lnSpc>
            <a:spcBef>
              <a:spcPct val="0"/>
            </a:spcBef>
            <a:spcAft>
              <a:spcPct val="15000"/>
            </a:spcAft>
            <a:buChar char="•"/>
          </a:pPr>
          <a:r>
            <a:rPr lang="en-GB" sz="1400" kern="1200" dirty="0">
              <a:solidFill>
                <a:srgbClr val="007770"/>
              </a:solidFill>
              <a:latin typeface="+mn-lt"/>
              <a:ea typeface="+mn-ea"/>
              <a:cs typeface="+mn-cs"/>
            </a:rPr>
            <a:t>improve develop learning programmes for staff to deliver effective harm reduction and overdose prevention </a:t>
          </a:r>
        </a:p>
      </dgm:t>
    </dgm:pt>
    <dgm:pt modelId="{8395DEB9-A38F-4DC9-B888-2B48031C0E7F}" type="parTrans" cxnId="{D031EE4E-D2EF-42D0-9FEC-B879B4A54D40}">
      <dgm:prSet/>
      <dgm:spPr/>
      <dgm:t>
        <a:bodyPr/>
        <a:lstStyle/>
        <a:p>
          <a:endParaRPr lang="en-GB"/>
        </a:p>
      </dgm:t>
    </dgm:pt>
    <dgm:pt modelId="{F591917C-8CD8-480D-8916-8BAFC51C4794}" type="sibTrans" cxnId="{D031EE4E-D2EF-42D0-9FEC-B879B4A54D40}">
      <dgm:prSet/>
      <dgm:spPr/>
      <dgm:t>
        <a:bodyPr/>
        <a:lstStyle/>
        <a:p>
          <a:endParaRPr lang="en-GB"/>
        </a:p>
      </dgm:t>
    </dgm:pt>
    <dgm:pt modelId="{CABA4294-E580-44EC-A997-8F90485BB670}" type="pres">
      <dgm:prSet presAssocID="{0E0AD0CC-4A86-4673-8A16-C3361244E53D}" presName="Name0" presStyleCnt="0">
        <dgm:presLayoutVars>
          <dgm:chMax/>
          <dgm:chPref val="3"/>
          <dgm:dir/>
          <dgm:animOne val="branch"/>
          <dgm:animLvl val="lvl"/>
        </dgm:presLayoutVars>
      </dgm:prSet>
      <dgm:spPr/>
      <dgm:t>
        <a:bodyPr/>
        <a:lstStyle/>
        <a:p>
          <a:endParaRPr lang="en-GB"/>
        </a:p>
      </dgm:t>
    </dgm:pt>
    <dgm:pt modelId="{091E6D7D-AC64-40EA-B4CA-8EF06BAAB515}" type="pres">
      <dgm:prSet presAssocID="{B4A25944-9B05-4356-BDB3-26EE9F6DB840}" presName="composite" presStyleCnt="0"/>
      <dgm:spPr/>
    </dgm:pt>
    <dgm:pt modelId="{748194A4-C02A-47B2-A788-F690353E409F}" type="pres">
      <dgm:prSet presAssocID="{B4A25944-9B05-4356-BDB3-26EE9F6DB840}" presName="FirstChild" presStyleLbl="revTx" presStyleIdx="0" presStyleCnt="4" custScaleX="90902" custScaleY="39034" custLinFactNeighborX="2172" custLinFactNeighborY="-17485">
        <dgm:presLayoutVars>
          <dgm:chMax val="0"/>
          <dgm:chPref val="0"/>
          <dgm:bulletEnabled val="1"/>
        </dgm:presLayoutVars>
      </dgm:prSet>
      <dgm:spPr/>
      <dgm:t>
        <a:bodyPr/>
        <a:lstStyle/>
        <a:p>
          <a:endParaRPr lang="en-GB"/>
        </a:p>
      </dgm:t>
    </dgm:pt>
    <dgm:pt modelId="{0BBFC2F0-48A1-4FBF-BF2E-E5F7F1D1532F}" type="pres">
      <dgm:prSet presAssocID="{B4A25944-9B05-4356-BDB3-26EE9F6DB840}" presName="Parent" presStyleLbl="alignNode1" presStyleIdx="0" presStyleCnt="2" custScaleX="111752" custScaleY="45106" custLinFactNeighborX="523" custLinFactNeighborY="-13070">
        <dgm:presLayoutVars>
          <dgm:chMax val="3"/>
          <dgm:chPref val="3"/>
          <dgm:bulletEnabled val="1"/>
        </dgm:presLayoutVars>
      </dgm:prSet>
      <dgm:spPr/>
      <dgm:t>
        <a:bodyPr/>
        <a:lstStyle/>
        <a:p>
          <a:endParaRPr lang="en-GB"/>
        </a:p>
      </dgm:t>
    </dgm:pt>
    <dgm:pt modelId="{7B8AC4E8-6E13-4DBB-A0BC-BA079AEB5DDA}" type="pres">
      <dgm:prSet presAssocID="{B4A25944-9B05-4356-BDB3-26EE9F6DB840}" presName="Accent" presStyleLbl="parChTrans1D1" presStyleIdx="0" presStyleCnt="2" custLinFactY="671173" custLinFactNeighborY="700000"/>
      <dgm:spPr/>
    </dgm:pt>
    <dgm:pt modelId="{16C7CF8E-43EC-4D32-8DC7-ADF845DC2D1E}" type="pres">
      <dgm:prSet presAssocID="{B4A25944-9B05-4356-BDB3-26EE9F6DB840}" presName="Child" presStyleLbl="revTx" presStyleIdx="1" presStyleCnt="4" custScaleX="64718" custScaleY="31775" custLinFactY="33673" custLinFactNeighborX="14402" custLinFactNeighborY="100000">
        <dgm:presLayoutVars>
          <dgm:chMax val="0"/>
          <dgm:chPref val="0"/>
          <dgm:bulletEnabled val="1"/>
        </dgm:presLayoutVars>
      </dgm:prSet>
      <dgm:spPr/>
      <dgm:t>
        <a:bodyPr/>
        <a:lstStyle/>
        <a:p>
          <a:endParaRPr lang="en-GB"/>
        </a:p>
      </dgm:t>
    </dgm:pt>
    <dgm:pt modelId="{B32CEEEE-2032-460D-AC00-AF8A3288797B}" type="pres">
      <dgm:prSet presAssocID="{6BA133D6-6B49-4758-86BF-2FF1E3051653}" presName="sibTrans" presStyleCnt="0"/>
      <dgm:spPr/>
    </dgm:pt>
    <dgm:pt modelId="{1EF0971E-70CB-4D78-AD24-86C2117A2A7E}" type="pres">
      <dgm:prSet presAssocID="{609ED8B0-9EC2-4A89-9D7F-C674CFEAE37B}" presName="composite" presStyleCnt="0"/>
      <dgm:spPr/>
    </dgm:pt>
    <dgm:pt modelId="{87E8A166-A710-4702-BD60-06A36C1342EE}" type="pres">
      <dgm:prSet presAssocID="{609ED8B0-9EC2-4A89-9D7F-C674CFEAE37B}" presName="FirstChild" presStyleLbl="revTx" presStyleIdx="2" presStyleCnt="4" custScaleX="91346" custScaleY="46516" custLinFactNeighborX="3695" custLinFactNeighborY="-55484">
        <dgm:presLayoutVars>
          <dgm:chMax val="0"/>
          <dgm:chPref val="0"/>
          <dgm:bulletEnabled val="1"/>
        </dgm:presLayoutVars>
      </dgm:prSet>
      <dgm:spPr/>
      <dgm:t>
        <a:bodyPr/>
        <a:lstStyle/>
        <a:p>
          <a:endParaRPr lang="en-GB"/>
        </a:p>
      </dgm:t>
    </dgm:pt>
    <dgm:pt modelId="{D6ECAD04-8DB8-47A1-B849-765F6D53D479}" type="pres">
      <dgm:prSet presAssocID="{609ED8B0-9EC2-4A89-9D7F-C674CFEAE37B}" presName="Parent" presStyleLbl="alignNode1" presStyleIdx="1" presStyleCnt="2" custScaleX="111957" custScaleY="54361" custLinFactNeighborX="245" custLinFactNeighborY="-28753">
        <dgm:presLayoutVars>
          <dgm:chMax val="3"/>
          <dgm:chPref val="3"/>
          <dgm:bulletEnabled val="1"/>
        </dgm:presLayoutVars>
      </dgm:prSet>
      <dgm:spPr/>
      <dgm:t>
        <a:bodyPr/>
        <a:lstStyle/>
        <a:p>
          <a:endParaRPr lang="en-GB"/>
        </a:p>
      </dgm:t>
    </dgm:pt>
    <dgm:pt modelId="{155DD4F6-DEAF-45F5-BB1B-D136B68A8282}" type="pres">
      <dgm:prSet presAssocID="{609ED8B0-9EC2-4A89-9D7F-C674CFEAE37B}" presName="Accent" presStyleLbl="parChTrans1D1" presStyleIdx="1" presStyleCnt="2"/>
      <dgm:spPr>
        <a:ln>
          <a:solidFill>
            <a:schemeClr val="bg1">
              <a:alpha val="0"/>
            </a:schemeClr>
          </a:solidFill>
        </a:ln>
      </dgm:spPr>
    </dgm:pt>
    <dgm:pt modelId="{C60328FF-A6D4-4587-A070-FD6254AB1184}" type="pres">
      <dgm:prSet presAssocID="{609ED8B0-9EC2-4A89-9D7F-C674CFEAE37B}" presName="Child" presStyleLbl="revTx" presStyleIdx="3" presStyleCnt="4" custFlipVert="1" custScaleY="4052" custLinFactNeighborX="-105">
        <dgm:presLayoutVars>
          <dgm:chMax val="0"/>
          <dgm:chPref val="0"/>
          <dgm:bulletEnabled val="1"/>
        </dgm:presLayoutVars>
      </dgm:prSet>
      <dgm:spPr/>
      <dgm:t>
        <a:bodyPr/>
        <a:lstStyle/>
        <a:p>
          <a:endParaRPr lang="en-GB"/>
        </a:p>
      </dgm:t>
    </dgm:pt>
  </dgm:ptLst>
  <dgm:cxnLst>
    <dgm:cxn modelId="{951A88F5-3634-4205-B276-6EDD8C1BAA28}" srcId="{609ED8B0-9EC2-4A89-9D7F-C674CFEAE37B}" destId="{8D6A1D43-6FE3-4F60-9E65-38D0C73E13EB}" srcOrd="1" destOrd="0" parTransId="{0B42E253-14F4-4B1A-901C-B15C84BD723C}" sibTransId="{CF4E7B6F-6C6F-4D7D-924A-7946C2E2D4E1}"/>
    <dgm:cxn modelId="{823682BC-21F2-4AB1-8FB9-30D51A4FA336}" type="presOf" srcId="{269164DC-5F94-4270-9B3A-FE9087843489}" destId="{16C7CF8E-43EC-4D32-8DC7-ADF845DC2D1E}" srcOrd="0" destOrd="0" presId="urn:microsoft.com/office/officeart/2011/layout/TabList"/>
    <dgm:cxn modelId="{594C4ADB-2C59-4DCB-82C9-587CDD409DA0}" type="presOf" srcId="{8D6A1D43-6FE3-4F60-9E65-38D0C73E13EB}" destId="{C60328FF-A6D4-4587-A070-FD6254AB1184}" srcOrd="0" destOrd="0" presId="urn:microsoft.com/office/officeart/2011/layout/TabList"/>
    <dgm:cxn modelId="{8CEC5B19-03E8-4A20-B3E8-9C7F77350D40}" type="presOf" srcId="{B4A25944-9B05-4356-BDB3-26EE9F6DB840}" destId="{0BBFC2F0-48A1-4FBF-BF2E-E5F7F1D1532F}" srcOrd="0" destOrd="0" presId="urn:microsoft.com/office/officeart/2011/layout/TabList"/>
    <dgm:cxn modelId="{F91E177E-6EB6-4B1E-8962-0B3EBDE8139A}" type="presOf" srcId="{D8D2386E-F5CD-4AD3-83E5-EFE93476023F}" destId="{16C7CF8E-43EC-4D32-8DC7-ADF845DC2D1E}" srcOrd="0" destOrd="3" presId="urn:microsoft.com/office/officeart/2011/layout/TabList"/>
    <dgm:cxn modelId="{B57526A8-B6AB-4926-AF46-9D4A75833B6F}" type="presOf" srcId="{609ED8B0-9EC2-4A89-9D7F-C674CFEAE37B}" destId="{D6ECAD04-8DB8-47A1-B849-765F6D53D479}" srcOrd="0" destOrd="0" presId="urn:microsoft.com/office/officeart/2011/layout/TabList"/>
    <dgm:cxn modelId="{8B2A0214-4B15-4568-B415-EA6B60E5CAEA}" srcId="{B4A25944-9B05-4356-BDB3-26EE9F6DB840}" destId="{269164DC-5F94-4270-9B3A-FE9087843489}" srcOrd="1" destOrd="0" parTransId="{63579CDE-1F5C-4ADC-9070-C746B2D17D5B}" sibTransId="{F886F9EC-E08E-4024-8678-240AF6E974B9}"/>
    <dgm:cxn modelId="{ED7C5BB6-6E39-46E1-8834-CDB16A571507}" type="presOf" srcId="{300F3EF5-32C6-4C12-BEF3-29631DD994BC}" destId="{16C7CF8E-43EC-4D32-8DC7-ADF845DC2D1E}" srcOrd="0" destOrd="1" presId="urn:microsoft.com/office/officeart/2011/layout/TabList"/>
    <dgm:cxn modelId="{B9905138-AA52-42D4-8F1D-8010DCE2A244}" type="presOf" srcId="{E1516BD9-6D6A-45AA-AF5B-420CC0609DB4}" destId="{16C7CF8E-43EC-4D32-8DC7-ADF845DC2D1E}" srcOrd="0" destOrd="2" presId="urn:microsoft.com/office/officeart/2011/layout/TabList"/>
    <dgm:cxn modelId="{E650BE4C-DE43-42A6-990E-B33EB9F1EC9D}" type="presOf" srcId="{5333A37E-CFA5-483F-90D0-00EF13D418AC}" destId="{748194A4-C02A-47B2-A788-F690353E409F}" srcOrd="0" destOrd="0" presId="urn:microsoft.com/office/officeart/2011/layout/TabList"/>
    <dgm:cxn modelId="{D031EE4E-D2EF-42D0-9FEC-B879B4A54D40}" srcId="{B4A25944-9B05-4356-BDB3-26EE9F6DB840}" destId="{300F3EF5-32C6-4C12-BEF3-29631DD994BC}" srcOrd="2" destOrd="0" parTransId="{8395DEB9-A38F-4DC9-B888-2B48031C0E7F}" sibTransId="{F591917C-8CD8-480D-8916-8BAFC51C4794}"/>
    <dgm:cxn modelId="{3DEBE39F-3BF2-4205-999F-20A0BBE1F820}" type="presOf" srcId="{D481CDE0-2B06-4D1F-9B37-09A411C27C9B}" destId="{87E8A166-A710-4702-BD60-06A36C1342EE}" srcOrd="0" destOrd="0" presId="urn:microsoft.com/office/officeart/2011/layout/TabList"/>
    <dgm:cxn modelId="{4DCFC3D1-984E-41A5-B004-2FE3A465865A}" srcId="{609ED8B0-9EC2-4A89-9D7F-C674CFEAE37B}" destId="{D481CDE0-2B06-4D1F-9B37-09A411C27C9B}" srcOrd="0" destOrd="0" parTransId="{5313AE9A-1076-4093-B65A-DF01383435B3}" sibTransId="{30CD4061-D6A9-4AC7-B158-1DAC32743476}"/>
    <dgm:cxn modelId="{7B9D6AAA-146D-4F02-BED0-068CB1BAE220}" srcId="{B4A25944-9B05-4356-BDB3-26EE9F6DB840}" destId="{5333A37E-CFA5-483F-90D0-00EF13D418AC}" srcOrd="0" destOrd="0" parTransId="{742B7C4E-7556-4ED8-A4BE-8168CA2F4764}" sibTransId="{CF5E5355-2AD9-4E4F-B916-091116EC2B54}"/>
    <dgm:cxn modelId="{3DE4D9AC-384E-4128-8568-6C19394AAC95}" srcId="{B4A25944-9B05-4356-BDB3-26EE9F6DB840}" destId="{E1516BD9-6D6A-45AA-AF5B-420CC0609DB4}" srcOrd="3" destOrd="0" parTransId="{52447DE6-0075-497E-9AE6-2C5098E6677D}" sibTransId="{A5DD6F68-B1CF-4C02-BCE0-7E86C0312077}"/>
    <dgm:cxn modelId="{A09FAEFC-311F-4C59-89B4-2FDFACFAD0FE}" srcId="{0E0AD0CC-4A86-4673-8A16-C3361244E53D}" destId="{B4A25944-9B05-4356-BDB3-26EE9F6DB840}" srcOrd="0" destOrd="0" parTransId="{286044CD-9E96-4C5B-BBA2-3DABA85B8331}" sibTransId="{6BA133D6-6B49-4758-86BF-2FF1E3051653}"/>
    <dgm:cxn modelId="{8340E01C-458A-44C6-8747-BCEADC9201B7}" srcId="{B4A25944-9B05-4356-BDB3-26EE9F6DB840}" destId="{D8D2386E-F5CD-4AD3-83E5-EFE93476023F}" srcOrd="4" destOrd="0" parTransId="{B9304DDB-9FFF-45B0-B115-329A4FF5EA16}" sibTransId="{074AF484-29B3-4FFD-B76A-45BFBF823C36}"/>
    <dgm:cxn modelId="{169A3C93-4B52-4B15-AF77-365B8BA47E56}" type="presOf" srcId="{0E0AD0CC-4A86-4673-8A16-C3361244E53D}" destId="{CABA4294-E580-44EC-A997-8F90485BB670}" srcOrd="0" destOrd="0" presId="urn:microsoft.com/office/officeart/2011/layout/TabList"/>
    <dgm:cxn modelId="{6FAAA0B4-AFCE-4FC2-8CA7-1AF1EF961C5C}" srcId="{0E0AD0CC-4A86-4673-8A16-C3361244E53D}" destId="{609ED8B0-9EC2-4A89-9D7F-C674CFEAE37B}" srcOrd="1" destOrd="0" parTransId="{24478544-A3BF-40F5-85D1-2F31CD228FC9}" sibTransId="{FD4DEB60-EF7A-4791-B6A1-D2ACC596D880}"/>
    <dgm:cxn modelId="{B5E7480D-DB28-40BD-8530-93833802CD1C}" type="presParOf" srcId="{CABA4294-E580-44EC-A997-8F90485BB670}" destId="{091E6D7D-AC64-40EA-B4CA-8EF06BAAB515}" srcOrd="0" destOrd="0" presId="urn:microsoft.com/office/officeart/2011/layout/TabList"/>
    <dgm:cxn modelId="{2CA016E3-C1BA-4C3C-9298-22E9DE0734CC}" type="presParOf" srcId="{091E6D7D-AC64-40EA-B4CA-8EF06BAAB515}" destId="{748194A4-C02A-47B2-A788-F690353E409F}" srcOrd="0" destOrd="0" presId="urn:microsoft.com/office/officeart/2011/layout/TabList"/>
    <dgm:cxn modelId="{9AE92FBB-CAA1-466E-8683-D99425EF7DEB}" type="presParOf" srcId="{091E6D7D-AC64-40EA-B4CA-8EF06BAAB515}" destId="{0BBFC2F0-48A1-4FBF-BF2E-E5F7F1D1532F}" srcOrd="1" destOrd="0" presId="urn:microsoft.com/office/officeart/2011/layout/TabList"/>
    <dgm:cxn modelId="{1339F83A-D945-491B-9557-26B42337C34B}" type="presParOf" srcId="{091E6D7D-AC64-40EA-B4CA-8EF06BAAB515}" destId="{7B8AC4E8-6E13-4DBB-A0BC-BA079AEB5DDA}" srcOrd="2" destOrd="0" presId="urn:microsoft.com/office/officeart/2011/layout/TabList"/>
    <dgm:cxn modelId="{C891D5DE-D09E-4611-8BCA-464FF978EB29}" type="presParOf" srcId="{CABA4294-E580-44EC-A997-8F90485BB670}" destId="{16C7CF8E-43EC-4D32-8DC7-ADF845DC2D1E}" srcOrd="1" destOrd="0" presId="urn:microsoft.com/office/officeart/2011/layout/TabList"/>
    <dgm:cxn modelId="{001FDA03-EFA9-4255-885F-2601D116540F}" type="presParOf" srcId="{CABA4294-E580-44EC-A997-8F90485BB670}" destId="{B32CEEEE-2032-460D-AC00-AF8A3288797B}" srcOrd="2" destOrd="0" presId="urn:microsoft.com/office/officeart/2011/layout/TabList"/>
    <dgm:cxn modelId="{F8EDE1A8-AD19-4865-9E74-7BA4733B2C2F}" type="presParOf" srcId="{CABA4294-E580-44EC-A997-8F90485BB670}" destId="{1EF0971E-70CB-4D78-AD24-86C2117A2A7E}" srcOrd="3" destOrd="0" presId="urn:microsoft.com/office/officeart/2011/layout/TabList"/>
    <dgm:cxn modelId="{3FD6443A-F48B-4D34-B63A-F5317375F3A9}" type="presParOf" srcId="{1EF0971E-70CB-4D78-AD24-86C2117A2A7E}" destId="{87E8A166-A710-4702-BD60-06A36C1342EE}" srcOrd="0" destOrd="0" presId="urn:microsoft.com/office/officeart/2011/layout/TabList"/>
    <dgm:cxn modelId="{53E7157D-68C2-4803-872B-2B3080555A70}" type="presParOf" srcId="{1EF0971E-70CB-4D78-AD24-86C2117A2A7E}" destId="{D6ECAD04-8DB8-47A1-B849-765F6D53D479}" srcOrd="1" destOrd="0" presId="urn:microsoft.com/office/officeart/2011/layout/TabList"/>
    <dgm:cxn modelId="{1782B6E9-DA20-439A-A319-6C6DA432EF45}" type="presParOf" srcId="{1EF0971E-70CB-4D78-AD24-86C2117A2A7E}" destId="{155DD4F6-DEAF-45F5-BB1B-D136B68A8282}" srcOrd="2" destOrd="0" presId="urn:microsoft.com/office/officeart/2011/layout/TabList"/>
    <dgm:cxn modelId="{CDB95E45-1A84-4030-A3E6-070565615DC8}" type="presParOf" srcId="{CABA4294-E580-44EC-A997-8F90485BB670}" destId="{C60328FF-A6D4-4587-A070-FD6254AB1184}" srcOrd="4" destOrd="0" presId="urn:microsoft.com/office/officeart/2011/layout/Tab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3FDE72-F791-4302-805A-8919ED24432B}">
      <dsp:nvSpPr>
        <dsp:cNvPr id="0" name=""/>
        <dsp:cNvSpPr/>
      </dsp:nvSpPr>
      <dsp:spPr>
        <a:xfrm rot="5400000">
          <a:off x="-345398" y="500742"/>
          <a:ext cx="3982913" cy="3292116"/>
        </a:xfrm>
        <a:prstGeom prst="triangle">
          <a:avLst/>
        </a:prstGeom>
        <a:solidFill>
          <a:srgbClr val="3E1B5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11D8E5-6E97-4D96-9083-4DA4A7DF91B4}">
      <dsp:nvSpPr>
        <dsp:cNvPr id="0" name=""/>
        <dsp:cNvSpPr/>
      </dsp:nvSpPr>
      <dsp:spPr>
        <a:xfrm>
          <a:off x="3960011" y="287542"/>
          <a:ext cx="4147170" cy="326925"/>
        </a:xfrm>
        <a:prstGeom prst="roundRect">
          <a:avLst/>
        </a:prstGeom>
        <a:solidFill>
          <a:schemeClr val="lt1">
            <a:alpha val="90000"/>
            <a:hueOff val="0"/>
            <a:satOff val="0"/>
            <a:lumOff val="0"/>
            <a:alphaOff val="0"/>
          </a:schemeClr>
        </a:solidFill>
        <a:ln w="25400" cap="flat" cmpd="sng" algn="ctr">
          <a:solidFill>
            <a:srgbClr val="007770"/>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a:solidFill>
                <a:srgbClr val="3E1B59"/>
              </a:solidFill>
              <a:latin typeface="Tahoma" panose="020B0604030504040204" pitchFamily="34" charset="0"/>
              <a:ea typeface="Tahoma" panose="020B0604030504040204" pitchFamily="34" charset="0"/>
              <a:cs typeface="Tahoma" panose="020B0604030504040204" pitchFamily="34" charset="0"/>
            </a:rPr>
            <a:t>case inspection of 60 cases</a:t>
          </a:r>
        </a:p>
      </dsp:txBody>
      <dsp:txXfrm>
        <a:off x="3975970" y="303501"/>
        <a:ext cx="4115252" cy="295007"/>
      </dsp:txXfrm>
    </dsp:sp>
    <dsp:sp modelId="{5B34B600-1ED9-4912-8A0C-9F21A7F477D3}">
      <dsp:nvSpPr>
        <dsp:cNvPr id="0" name=""/>
        <dsp:cNvSpPr/>
      </dsp:nvSpPr>
      <dsp:spPr>
        <a:xfrm>
          <a:off x="3953383" y="762697"/>
          <a:ext cx="4133915" cy="755545"/>
        </a:xfrm>
        <a:prstGeom prst="roundRect">
          <a:avLst/>
        </a:prstGeom>
        <a:solidFill>
          <a:schemeClr val="lt1">
            <a:alpha val="90000"/>
            <a:hueOff val="0"/>
            <a:satOff val="0"/>
            <a:lumOff val="0"/>
            <a:alphaOff val="0"/>
          </a:schemeClr>
        </a:solidFill>
        <a:ln w="25400" cap="flat" cmpd="sng" algn="ctr">
          <a:solidFill>
            <a:srgbClr val="007770"/>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kern="1200" dirty="0">
              <a:solidFill>
                <a:srgbClr val="007770"/>
              </a:solidFill>
              <a:latin typeface="Tahoma" panose="020B0604030504040204" pitchFamily="34" charset="0"/>
              <a:ea typeface="Tahoma" panose="020B0604030504040204" pitchFamily="34" charset="0"/>
              <a:cs typeface="Tahoma" panose="020B0604030504040204" pitchFamily="34" charset="0"/>
            </a:rPr>
            <a:t>HMI Probation inspection plus Care Quality Commission / Healthcare Inspectorate Wales inspection of drug casework; includes interview </a:t>
          </a:r>
          <a:br>
            <a:rPr lang="en-GB" sz="1300" kern="1200" dirty="0">
              <a:solidFill>
                <a:srgbClr val="007770"/>
              </a:solidFill>
              <a:latin typeface="Tahoma" panose="020B0604030504040204" pitchFamily="34" charset="0"/>
              <a:ea typeface="Tahoma" panose="020B0604030504040204" pitchFamily="34" charset="0"/>
              <a:cs typeface="Tahoma" panose="020B0604030504040204" pitchFamily="34" charset="0"/>
            </a:rPr>
          </a:br>
          <a:r>
            <a:rPr lang="en-GB" sz="1300" kern="1200" dirty="0">
              <a:solidFill>
                <a:srgbClr val="007770"/>
              </a:solidFill>
              <a:latin typeface="Tahoma" panose="020B0604030504040204" pitchFamily="34" charset="0"/>
              <a:ea typeface="Tahoma" panose="020B0604030504040204" pitchFamily="34" charset="0"/>
              <a:cs typeface="Tahoma" panose="020B0604030504040204" pitchFamily="34" charset="0"/>
            </a:rPr>
            <a:t>with responsible officer / drugs worker</a:t>
          </a:r>
        </a:p>
      </dsp:txBody>
      <dsp:txXfrm>
        <a:off x="3990266" y="799580"/>
        <a:ext cx="4060149" cy="681779"/>
      </dsp:txXfrm>
    </dsp:sp>
    <dsp:sp modelId="{FAF17FC7-D0BF-47AA-9A91-988D9AA06277}">
      <dsp:nvSpPr>
        <dsp:cNvPr id="0" name=""/>
        <dsp:cNvSpPr/>
      </dsp:nvSpPr>
      <dsp:spPr>
        <a:xfrm>
          <a:off x="3955710" y="1669703"/>
          <a:ext cx="4142609" cy="394731"/>
        </a:xfrm>
        <a:prstGeom prst="roundRect">
          <a:avLst/>
        </a:prstGeom>
        <a:solidFill>
          <a:schemeClr val="lt1">
            <a:alpha val="90000"/>
            <a:hueOff val="0"/>
            <a:satOff val="0"/>
            <a:lumOff val="0"/>
            <a:alphaOff val="0"/>
          </a:schemeClr>
        </a:solidFill>
        <a:ln w="25400" cap="flat" cmpd="sng" algn="ctr">
          <a:solidFill>
            <a:srgbClr val="007770"/>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0" kern="1200" dirty="0">
              <a:solidFill>
                <a:srgbClr val="3E1B59"/>
              </a:solidFill>
              <a:latin typeface="Tahoma" panose="020B0604030504040204" pitchFamily="34" charset="0"/>
              <a:ea typeface="Tahoma" panose="020B0604030504040204" pitchFamily="34" charset="0"/>
              <a:cs typeface="Tahoma" panose="020B0604030504040204" pitchFamily="34" charset="0"/>
            </a:rPr>
            <a:t>six fieldwork sites</a:t>
          </a:r>
        </a:p>
      </dsp:txBody>
      <dsp:txXfrm>
        <a:off x="3974979" y="1688972"/>
        <a:ext cx="4104071" cy="356193"/>
      </dsp:txXfrm>
    </dsp:sp>
    <dsp:sp modelId="{62D9FFB1-95FC-47F5-9498-7F27315EF4D7}">
      <dsp:nvSpPr>
        <dsp:cNvPr id="0" name=""/>
        <dsp:cNvSpPr/>
      </dsp:nvSpPr>
      <dsp:spPr>
        <a:xfrm>
          <a:off x="3928220" y="2225873"/>
          <a:ext cx="4223547" cy="1284550"/>
        </a:xfrm>
        <a:prstGeom prst="roundRect">
          <a:avLst/>
        </a:prstGeom>
        <a:solidFill>
          <a:schemeClr val="lt1">
            <a:alpha val="90000"/>
            <a:hueOff val="0"/>
            <a:satOff val="0"/>
            <a:lumOff val="0"/>
            <a:alphaOff val="0"/>
          </a:schemeClr>
        </a:solidFill>
        <a:ln w="25400" cap="flat" cmpd="sng" algn="ctr">
          <a:solidFill>
            <a:srgbClr val="007770"/>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b="0" kern="1200" dirty="0">
              <a:solidFill>
                <a:srgbClr val="007770"/>
              </a:solidFill>
              <a:latin typeface="Tahoma" panose="020B0604030504040204" pitchFamily="34" charset="0"/>
              <a:ea typeface="Tahoma" panose="020B0604030504040204" pitchFamily="34" charset="0"/>
              <a:cs typeface="Tahoma" panose="020B0604030504040204" pitchFamily="34" charset="0"/>
            </a:rPr>
            <a:t>key observations from meetings with commissioners, community safety partnerships, police &amp; crime commissioners, adult safeguarding boards, judges, prison drug and resettlement staff </a:t>
          </a:r>
          <a:br>
            <a:rPr lang="en-GB" sz="1300" b="0" kern="1200" dirty="0">
              <a:solidFill>
                <a:srgbClr val="007770"/>
              </a:solidFill>
              <a:latin typeface="Tahoma" panose="020B0604030504040204" pitchFamily="34" charset="0"/>
              <a:ea typeface="Tahoma" panose="020B0604030504040204" pitchFamily="34" charset="0"/>
              <a:cs typeface="Tahoma" panose="020B0604030504040204" pitchFamily="34" charset="0"/>
            </a:rPr>
          </a:br>
          <a:r>
            <a:rPr lang="en-GB" sz="1300" b="0" kern="1200" dirty="0">
              <a:solidFill>
                <a:srgbClr val="007770"/>
              </a:solidFill>
              <a:latin typeface="Tahoma" panose="020B0604030504040204" pitchFamily="34" charset="0"/>
              <a:ea typeface="Tahoma" panose="020B0604030504040204" pitchFamily="34" charset="0"/>
              <a:cs typeface="Tahoma" panose="020B0604030504040204" pitchFamily="34" charset="0"/>
            </a:rPr>
            <a:t>and drug service providers </a:t>
          </a:r>
        </a:p>
      </dsp:txBody>
      <dsp:txXfrm>
        <a:off x="3990927" y="2288580"/>
        <a:ext cx="4098133" cy="1159136"/>
      </dsp:txXfrm>
    </dsp:sp>
    <dsp:sp modelId="{8893FFE2-5DB3-476C-8E7B-BCFDFE809F40}">
      <dsp:nvSpPr>
        <dsp:cNvPr id="0" name=""/>
        <dsp:cNvSpPr/>
      </dsp:nvSpPr>
      <dsp:spPr>
        <a:xfrm>
          <a:off x="3944812" y="3723105"/>
          <a:ext cx="4188588" cy="882256"/>
        </a:xfrm>
        <a:prstGeom prst="roundRect">
          <a:avLst/>
        </a:prstGeom>
        <a:solidFill>
          <a:schemeClr val="lt1">
            <a:alpha val="90000"/>
            <a:hueOff val="0"/>
            <a:satOff val="0"/>
            <a:lumOff val="0"/>
            <a:alphaOff val="0"/>
          </a:schemeClr>
        </a:solidFill>
        <a:ln w="25400" cap="flat" cmpd="sng" algn="ctr">
          <a:solidFill>
            <a:srgbClr val="007770"/>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b="0" kern="1200" dirty="0">
              <a:solidFill>
                <a:srgbClr val="3E1B59"/>
              </a:solidFill>
              <a:latin typeface="Tahoma" panose="020B0604030504040204" pitchFamily="34" charset="0"/>
              <a:ea typeface="Tahoma" panose="020B0604030504040204" pitchFamily="34" charset="0"/>
              <a:cs typeface="Tahoma" panose="020B0604030504040204" pitchFamily="34" charset="0"/>
            </a:rPr>
            <a:t>we co-produced the inspection methodology </a:t>
          </a:r>
          <a:br>
            <a:rPr lang="en-GB" sz="1300" b="0" kern="1200" dirty="0">
              <a:solidFill>
                <a:srgbClr val="3E1B59"/>
              </a:solidFill>
              <a:latin typeface="Tahoma" panose="020B0604030504040204" pitchFamily="34" charset="0"/>
              <a:ea typeface="Tahoma" panose="020B0604030504040204" pitchFamily="34" charset="0"/>
              <a:cs typeface="Tahoma" panose="020B0604030504040204" pitchFamily="34" charset="0"/>
            </a:rPr>
          </a:br>
          <a:r>
            <a:rPr lang="en-GB" sz="1300" b="0" kern="1200" dirty="0">
              <a:solidFill>
                <a:srgbClr val="3E1B59"/>
              </a:solidFill>
              <a:latin typeface="Tahoma" panose="020B0604030504040204" pitchFamily="34" charset="0"/>
              <a:ea typeface="Tahoma" panose="020B0604030504040204" pitchFamily="34" charset="0"/>
              <a:cs typeface="Tahoma" panose="020B0604030504040204" pitchFamily="34" charset="0"/>
            </a:rPr>
            <a:t>with CQC and their partner organisation Choice Support whose experts-by-experience gathered </a:t>
          </a:r>
          <a:br>
            <a:rPr lang="en-GB" sz="1300" b="0" kern="1200" dirty="0">
              <a:solidFill>
                <a:srgbClr val="3E1B59"/>
              </a:solidFill>
              <a:latin typeface="Tahoma" panose="020B0604030504040204" pitchFamily="34" charset="0"/>
              <a:ea typeface="Tahoma" panose="020B0604030504040204" pitchFamily="34" charset="0"/>
              <a:cs typeface="Tahoma" panose="020B0604030504040204" pitchFamily="34" charset="0"/>
            </a:rPr>
          </a:br>
          <a:r>
            <a:rPr lang="en-GB" sz="1300" b="0" kern="1200" dirty="0">
              <a:solidFill>
                <a:srgbClr val="3E1B59"/>
              </a:solidFill>
              <a:latin typeface="Tahoma" panose="020B0604030504040204" pitchFamily="34" charset="0"/>
              <a:ea typeface="Tahoma" panose="020B0604030504040204" pitchFamily="34" charset="0"/>
              <a:cs typeface="Tahoma" panose="020B0604030504040204" pitchFamily="34" charset="0"/>
            </a:rPr>
            <a:t>insight from people on probation</a:t>
          </a:r>
        </a:p>
      </dsp:txBody>
      <dsp:txXfrm>
        <a:off x="3987880" y="3766173"/>
        <a:ext cx="4102452" cy="7961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C7A9FC-5E00-4A00-BBF2-B4AF848AB7C5}">
      <dsp:nvSpPr>
        <dsp:cNvPr id="0" name=""/>
        <dsp:cNvSpPr/>
      </dsp:nvSpPr>
      <dsp:spPr>
        <a:xfrm>
          <a:off x="3502813" y="847485"/>
          <a:ext cx="3999167" cy="3692453"/>
        </a:xfrm>
        <a:prstGeom prst="ellipse">
          <a:avLst/>
        </a:prstGeom>
        <a:solidFill>
          <a:srgbClr val="575EB9">
            <a:alpha val="68000"/>
          </a:srgbClr>
        </a:solidFill>
        <a:ln w="25400" cap="flat" cmpd="sng" algn="ctr">
          <a:solidFill>
            <a:schemeClr val="bg1">
              <a:lumMod val="65000"/>
              <a:alpha val="9500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68580" tIns="68580" rIns="68580" bIns="68580" numCol="1" spcCol="1270" anchor="ctr" anchorCtr="0">
          <a:noAutofit/>
        </a:bodyPr>
        <a:lstStyle/>
        <a:p>
          <a:pPr lvl="0" algn="r" defTabSz="800100">
            <a:lnSpc>
              <a:spcPct val="90000"/>
            </a:lnSpc>
            <a:spcBef>
              <a:spcPct val="0"/>
            </a:spcBef>
            <a:spcAft>
              <a:spcPct val="35000"/>
            </a:spcAft>
          </a:pPr>
          <a:r>
            <a:rPr lang="en-GB" sz="1800" kern="1200" dirty="0">
              <a:latin typeface="Tahoma" panose="020B0604030504040204" pitchFamily="34" charset="0"/>
              <a:ea typeface="Tahoma" panose="020B0604030504040204" pitchFamily="34" charset="0"/>
              <a:cs typeface="Tahoma" panose="020B0604030504040204" pitchFamily="34" charset="0"/>
            </a:rPr>
            <a:t>            </a:t>
          </a:r>
        </a:p>
      </dsp:txBody>
      <dsp:txXfrm>
        <a:off x="4088477" y="1388232"/>
        <a:ext cx="2827839" cy="2610959"/>
      </dsp:txXfrm>
    </dsp:sp>
    <dsp:sp modelId="{C11DB5EE-4F30-491E-A90C-CF81D3EAA4EC}">
      <dsp:nvSpPr>
        <dsp:cNvPr id="0" name=""/>
        <dsp:cNvSpPr/>
      </dsp:nvSpPr>
      <dsp:spPr>
        <a:xfrm>
          <a:off x="25935" y="968694"/>
          <a:ext cx="4099520" cy="3750903"/>
        </a:xfrm>
        <a:prstGeom prst="ellipse">
          <a:avLst/>
        </a:prstGeom>
        <a:solidFill>
          <a:schemeClr val="accent3">
            <a:lumMod val="60000"/>
            <a:lumOff val="40000"/>
            <a:alpha val="50000"/>
          </a:schemeClr>
        </a:solidFill>
        <a:ln w="25400" cap="flat" cmpd="sng" algn="ctr">
          <a:solidFill>
            <a:schemeClr val="bg1">
              <a:lumMod val="5000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53340" tIns="53340" rIns="53340" bIns="53340" numCol="1" spcCol="1270" anchor="ctr" anchorCtr="0">
          <a:noAutofit/>
        </a:bodyPr>
        <a:lstStyle/>
        <a:p>
          <a:pPr marL="0" lvl="0" algn="l" defTabSz="622300">
            <a:lnSpc>
              <a:spcPct val="90000"/>
            </a:lnSpc>
            <a:spcBef>
              <a:spcPct val="0"/>
            </a:spcBef>
            <a:spcAft>
              <a:spcPct val="35000"/>
            </a:spcAft>
            <a:buNone/>
          </a:pPr>
          <a:endParaRPr lang="en-GB" sz="1400" b="1" kern="1200" dirty="0">
            <a:latin typeface="Tahoma" panose="020B0604030504040204" pitchFamily="34" charset="0"/>
            <a:ea typeface="Tahoma" panose="020B0604030504040204" pitchFamily="34" charset="0"/>
            <a:cs typeface="Tahoma" panose="020B0604030504040204" pitchFamily="34" charset="0"/>
          </a:endParaRPr>
        </a:p>
        <a:p>
          <a:pPr marL="0" lvl="0" algn="l" defTabSz="622300">
            <a:lnSpc>
              <a:spcPct val="90000"/>
            </a:lnSpc>
            <a:spcBef>
              <a:spcPct val="0"/>
            </a:spcBef>
            <a:spcAft>
              <a:spcPct val="35000"/>
            </a:spcAft>
            <a:buNone/>
          </a:pPr>
          <a:r>
            <a:rPr lang="en-GB" sz="1400" b="1" kern="1200" dirty="0">
              <a:latin typeface="Tahoma" panose="020B0604030504040204" pitchFamily="34" charset="0"/>
              <a:ea typeface="Tahoma" panose="020B0604030504040204" pitchFamily="34" charset="0"/>
              <a:cs typeface="Tahoma" panose="020B0604030504040204" pitchFamily="34" charset="0"/>
            </a:rPr>
            <a:t>	</a:t>
          </a:r>
        </a:p>
        <a:p>
          <a:pPr marL="0" lvl="0" algn="l" defTabSz="622300">
            <a:lnSpc>
              <a:spcPct val="90000"/>
            </a:lnSpc>
            <a:spcBef>
              <a:spcPct val="0"/>
            </a:spcBef>
            <a:spcAft>
              <a:spcPct val="35000"/>
            </a:spcAft>
            <a:buNone/>
          </a:pPr>
          <a:endParaRPr lang="en-GB" sz="1400" b="1" kern="1200" dirty="0">
            <a:latin typeface="Tahoma" panose="020B0604030504040204" pitchFamily="34" charset="0"/>
            <a:ea typeface="Tahoma" panose="020B0604030504040204" pitchFamily="34" charset="0"/>
            <a:cs typeface="Tahoma" panose="020B0604030504040204" pitchFamily="34" charset="0"/>
          </a:endParaRPr>
        </a:p>
        <a:p>
          <a:pPr marL="0" lvl="0" algn="l" defTabSz="622300">
            <a:lnSpc>
              <a:spcPct val="90000"/>
            </a:lnSpc>
            <a:spcBef>
              <a:spcPct val="0"/>
            </a:spcBef>
            <a:spcAft>
              <a:spcPct val="35000"/>
            </a:spcAft>
            <a:buNone/>
          </a:pPr>
          <a:endParaRPr lang="en-GB" sz="1400" b="1" kern="1200" dirty="0">
            <a:latin typeface="Tahoma" panose="020B0604030504040204" pitchFamily="34" charset="0"/>
            <a:ea typeface="Tahoma" panose="020B0604030504040204" pitchFamily="34" charset="0"/>
            <a:cs typeface="Tahoma" panose="020B0604030504040204" pitchFamily="34" charset="0"/>
          </a:endParaRPr>
        </a:p>
        <a:p>
          <a:pPr marL="0" lvl="0" algn="l" defTabSz="622300">
            <a:lnSpc>
              <a:spcPct val="90000"/>
            </a:lnSpc>
            <a:spcBef>
              <a:spcPct val="0"/>
            </a:spcBef>
            <a:spcAft>
              <a:spcPct val="35000"/>
            </a:spcAft>
            <a:buNone/>
          </a:pPr>
          <a:endParaRPr lang="en-GB" sz="1400" b="1" kern="1200" dirty="0">
            <a:latin typeface="Tahoma" panose="020B0604030504040204" pitchFamily="34" charset="0"/>
            <a:ea typeface="Tahoma" panose="020B0604030504040204" pitchFamily="34" charset="0"/>
            <a:cs typeface="Tahoma" panose="020B0604030504040204" pitchFamily="34" charset="0"/>
          </a:endParaRPr>
        </a:p>
        <a:p>
          <a:pPr marL="0" lvl="0" algn="l" defTabSz="622300">
            <a:lnSpc>
              <a:spcPct val="90000"/>
            </a:lnSpc>
            <a:spcBef>
              <a:spcPct val="0"/>
            </a:spcBef>
            <a:spcAft>
              <a:spcPct val="35000"/>
            </a:spcAft>
            <a:buNone/>
          </a:pPr>
          <a:endParaRPr lang="en-GB" sz="1400" b="1" kern="1200" dirty="0">
            <a:latin typeface="Tahoma" panose="020B0604030504040204" pitchFamily="34" charset="0"/>
            <a:ea typeface="Tahoma" panose="020B0604030504040204" pitchFamily="34" charset="0"/>
            <a:cs typeface="Tahoma" panose="020B0604030504040204" pitchFamily="34" charset="0"/>
          </a:endParaRPr>
        </a:p>
        <a:p>
          <a:pPr marL="0" lvl="0" algn="l" defTabSz="622300">
            <a:lnSpc>
              <a:spcPct val="90000"/>
            </a:lnSpc>
            <a:spcBef>
              <a:spcPct val="0"/>
            </a:spcBef>
            <a:spcAft>
              <a:spcPct val="35000"/>
            </a:spcAft>
            <a:buNone/>
          </a:pPr>
          <a:endParaRPr lang="en-GB" sz="1400" b="1" kern="1200" dirty="0">
            <a:latin typeface="Tahoma" panose="020B0604030504040204" pitchFamily="34" charset="0"/>
            <a:ea typeface="Tahoma" panose="020B0604030504040204" pitchFamily="34" charset="0"/>
            <a:cs typeface="Tahoma" panose="020B0604030504040204" pitchFamily="34" charset="0"/>
          </a:endParaRPr>
        </a:p>
        <a:p>
          <a:pPr marL="0" lvl="0" algn="l" defTabSz="622300">
            <a:lnSpc>
              <a:spcPct val="90000"/>
            </a:lnSpc>
            <a:spcBef>
              <a:spcPct val="0"/>
            </a:spcBef>
            <a:spcAft>
              <a:spcPct val="35000"/>
            </a:spcAft>
            <a:buNone/>
          </a:pPr>
          <a:endParaRPr lang="en-GB" sz="1400" b="1" kern="1200" dirty="0">
            <a:latin typeface="Tahoma" panose="020B0604030504040204" pitchFamily="34" charset="0"/>
            <a:ea typeface="Tahoma" panose="020B0604030504040204" pitchFamily="34" charset="0"/>
            <a:cs typeface="Tahoma" panose="020B0604030504040204" pitchFamily="34" charset="0"/>
          </a:endParaRPr>
        </a:p>
        <a:p>
          <a:pPr marL="0" marR="0" lvl="0" indent="0" algn="ctr" defTabSz="914400" eaLnBrk="1" fontAlgn="auto" latinLnBrk="0" hangingPunct="1">
            <a:lnSpc>
              <a:spcPct val="100000"/>
            </a:lnSpc>
            <a:spcBef>
              <a:spcPct val="0"/>
            </a:spcBef>
            <a:spcAft>
              <a:spcPts val="0"/>
            </a:spcAft>
            <a:buClrTx/>
            <a:buSzTx/>
            <a:buFontTx/>
            <a:buNone/>
            <a:tabLst/>
            <a:defRPr/>
          </a:pPr>
          <a:r>
            <a:rPr lang="en-GB" sz="1400" b="1" kern="1200" dirty="0">
              <a:latin typeface="Tahoma" panose="020B0604030504040204" pitchFamily="34" charset="0"/>
              <a:ea typeface="Tahoma" panose="020B0604030504040204" pitchFamily="34" charset="0"/>
              <a:cs typeface="Tahoma" panose="020B0604030504040204" pitchFamily="34" charset="0"/>
            </a:rPr>
            <a:t>		</a:t>
          </a:r>
          <a:endParaRPr lang="en-GB" sz="900" kern="1200" dirty="0"/>
        </a:p>
        <a:p>
          <a:pPr marL="0" lvl="0" algn="ctr" defTabSz="622300">
            <a:lnSpc>
              <a:spcPct val="90000"/>
            </a:lnSpc>
            <a:spcBef>
              <a:spcPct val="0"/>
            </a:spcBef>
            <a:spcAft>
              <a:spcPct val="35000"/>
            </a:spcAft>
            <a:buNone/>
          </a:pPr>
          <a:endParaRPr lang="en-GB" sz="900" kern="1200" dirty="0"/>
        </a:p>
        <a:p>
          <a:pPr marL="0" lvl="0" algn="ctr" defTabSz="622300">
            <a:lnSpc>
              <a:spcPct val="90000"/>
            </a:lnSpc>
            <a:spcBef>
              <a:spcPct val="0"/>
            </a:spcBef>
            <a:spcAft>
              <a:spcPct val="35000"/>
            </a:spcAft>
            <a:buNone/>
          </a:pPr>
          <a:endParaRPr lang="en-GB" sz="900" kern="1200" dirty="0"/>
        </a:p>
        <a:p>
          <a:pPr marL="0" lvl="0" algn="ctr" defTabSz="622300">
            <a:lnSpc>
              <a:spcPct val="90000"/>
            </a:lnSpc>
            <a:spcBef>
              <a:spcPct val="0"/>
            </a:spcBef>
            <a:spcAft>
              <a:spcPct val="35000"/>
            </a:spcAft>
            <a:buNone/>
          </a:pPr>
          <a:endParaRPr lang="en-GB" sz="900" kern="1200" dirty="0"/>
        </a:p>
      </dsp:txBody>
      <dsp:txXfrm>
        <a:off x="626296" y="1518001"/>
        <a:ext cx="2898798" cy="2652289"/>
      </dsp:txXfrm>
    </dsp:sp>
    <dsp:sp modelId="{3C103DAF-754A-4ADC-9A72-2B5628CE5E25}">
      <dsp:nvSpPr>
        <dsp:cNvPr id="0" name=""/>
        <dsp:cNvSpPr/>
      </dsp:nvSpPr>
      <dsp:spPr>
        <a:xfrm>
          <a:off x="4521789" y="2721496"/>
          <a:ext cx="2224934" cy="1588670"/>
        </a:xfrm>
        <a:prstGeom prst="ellipse">
          <a:avLst/>
        </a:prstGeom>
        <a:noFill/>
        <a:ln w="28575" cap="flat" cmpd="sng" algn="ctr">
          <a:solidFill>
            <a:schemeClr val="accent1"/>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1" kern="1200" dirty="0">
              <a:latin typeface="Tahoma" panose="020B0604030504040204" pitchFamily="34" charset="0"/>
              <a:ea typeface="Tahoma" panose="020B0604030504040204" pitchFamily="34" charset="0"/>
              <a:cs typeface="Tahoma" panose="020B0604030504040204" pitchFamily="34" charset="0"/>
            </a:rPr>
            <a:t>CSTR </a:t>
          </a:r>
          <a:br>
            <a:rPr lang="en-GB" sz="1800" b="1" kern="1200" dirty="0">
              <a:latin typeface="Tahoma" panose="020B0604030504040204" pitchFamily="34" charset="0"/>
              <a:ea typeface="Tahoma" panose="020B0604030504040204" pitchFamily="34" charset="0"/>
              <a:cs typeface="Tahoma" panose="020B0604030504040204" pitchFamily="34" charset="0"/>
            </a:rPr>
          </a:br>
          <a:r>
            <a:rPr lang="en-GB" sz="1800" b="1" kern="1200" dirty="0">
              <a:latin typeface="Tahoma" panose="020B0604030504040204" pitchFamily="34" charset="0"/>
              <a:ea typeface="Tahoma" panose="020B0604030504040204" pitchFamily="34" charset="0"/>
              <a:cs typeface="Tahoma" panose="020B0604030504040204" pitchFamily="34" charset="0"/>
            </a:rPr>
            <a:t>pilot sites</a:t>
          </a:r>
          <a:endParaRPr lang="en-GB" sz="1400" b="1" kern="1200" dirty="0">
            <a:latin typeface="Tahoma" panose="020B0604030504040204" pitchFamily="34" charset="0"/>
            <a:ea typeface="Tahoma" panose="020B0604030504040204" pitchFamily="34" charset="0"/>
            <a:cs typeface="Tahoma" panose="020B0604030504040204" pitchFamily="34" charset="0"/>
          </a:endParaRPr>
        </a:p>
        <a:p>
          <a:pPr lvl="0" algn="ctr" defTabSz="800100">
            <a:lnSpc>
              <a:spcPct val="90000"/>
            </a:lnSpc>
            <a:spcBef>
              <a:spcPct val="0"/>
            </a:spcBef>
            <a:spcAft>
              <a:spcPct val="35000"/>
            </a:spcAft>
          </a:pPr>
          <a:r>
            <a:rPr lang="en-GB" sz="1400" b="0" kern="1200" dirty="0">
              <a:latin typeface="Tahoma" panose="020B0604030504040204" pitchFamily="34" charset="0"/>
              <a:ea typeface="Tahoma" panose="020B0604030504040204" pitchFamily="34" charset="0"/>
              <a:cs typeface="Tahoma" panose="020B0604030504040204" pitchFamily="34" charset="0"/>
            </a:rPr>
            <a:t>Manchester</a:t>
          </a:r>
          <a:br>
            <a:rPr lang="en-GB" sz="1400" b="0" kern="1200" dirty="0">
              <a:latin typeface="Tahoma" panose="020B0604030504040204" pitchFamily="34" charset="0"/>
              <a:ea typeface="Tahoma" panose="020B0604030504040204" pitchFamily="34" charset="0"/>
              <a:cs typeface="Tahoma" panose="020B0604030504040204" pitchFamily="34" charset="0"/>
            </a:rPr>
          </a:br>
          <a:r>
            <a:rPr lang="en-GB" sz="1400" b="0" kern="1200" dirty="0">
              <a:latin typeface="Tahoma" panose="020B0604030504040204" pitchFamily="34" charset="0"/>
              <a:ea typeface="Tahoma" panose="020B0604030504040204" pitchFamily="34" charset="0"/>
              <a:cs typeface="Tahoma" panose="020B0604030504040204" pitchFamily="34" charset="0"/>
            </a:rPr>
            <a:t>Lambeth</a:t>
          </a:r>
        </a:p>
        <a:p>
          <a:pPr lvl="0" algn="ctr" defTabSz="800100">
            <a:lnSpc>
              <a:spcPct val="90000"/>
            </a:lnSpc>
            <a:spcBef>
              <a:spcPct val="0"/>
            </a:spcBef>
            <a:spcAft>
              <a:spcPct val="35000"/>
            </a:spcAft>
          </a:pPr>
          <a:endParaRPr lang="en-GB" sz="1400" b="1" kern="1200" dirty="0">
            <a:latin typeface="Tahoma" panose="020B0604030504040204" pitchFamily="34" charset="0"/>
            <a:ea typeface="Tahoma" panose="020B0604030504040204" pitchFamily="34" charset="0"/>
            <a:cs typeface="Tahoma" panose="020B0604030504040204" pitchFamily="34" charset="0"/>
          </a:endParaRPr>
        </a:p>
      </dsp:txBody>
      <dsp:txXfrm>
        <a:off x="4847623" y="2954151"/>
        <a:ext cx="1573266" cy="1123360"/>
      </dsp:txXfrm>
    </dsp:sp>
    <dsp:sp modelId="{D9687046-A8A8-41D6-8855-9AA290CB15F3}">
      <dsp:nvSpPr>
        <dsp:cNvPr id="0" name=""/>
        <dsp:cNvSpPr/>
      </dsp:nvSpPr>
      <dsp:spPr>
        <a:xfrm>
          <a:off x="889308" y="2772299"/>
          <a:ext cx="2210775" cy="1602745"/>
        </a:xfrm>
        <a:prstGeom prst="ellipse">
          <a:avLst/>
        </a:prstGeom>
        <a:solidFill>
          <a:schemeClr val="accent3"/>
        </a:solidFill>
        <a:ln w="25400" cap="flat" cmpd="sng" algn="ctr">
          <a:solidFill>
            <a:schemeClr val="lt1">
              <a:hueOff val="0"/>
              <a:satOff val="0"/>
              <a:lumOff val="0"/>
              <a:alpha val="900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b="0" kern="1200" baseline="0" dirty="0">
              <a:solidFill>
                <a:schemeClr val="tx1"/>
              </a:solidFill>
              <a:effectLst/>
              <a:latin typeface="Tahoma" panose="020B0604030504040204" pitchFamily="34" charset="0"/>
              <a:ea typeface="Tahoma" panose="020B0604030504040204" pitchFamily="34" charset="0"/>
              <a:cs typeface="Tahoma" panose="020B0604030504040204" pitchFamily="34" charset="0"/>
            </a:rPr>
            <a:t>Swansea, Neath &amp; Post Talbot </a:t>
          </a:r>
        </a:p>
        <a:p>
          <a:pPr lvl="0" algn="ctr" defTabSz="622300">
            <a:lnSpc>
              <a:spcPct val="90000"/>
            </a:lnSpc>
            <a:spcBef>
              <a:spcPct val="0"/>
            </a:spcBef>
            <a:spcAft>
              <a:spcPct val="35000"/>
            </a:spcAft>
          </a:pPr>
          <a:r>
            <a:rPr lang="en-GB" sz="2200" b="1" kern="1200" baseline="0"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HIW joint inspection</a:t>
          </a:r>
        </a:p>
      </dsp:txBody>
      <dsp:txXfrm>
        <a:off x="1213069" y="3007016"/>
        <a:ext cx="1563253" cy="113331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38C3B0-03E5-4C6F-85D8-E79B9F134465}" type="datetimeFigureOut">
              <a:rPr lang="en-GB" smtClean="0"/>
              <a:t>08/10/2021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B71BE5-1B70-4C9C-9110-25610FBE3CD2}" type="slidenum">
              <a:rPr lang="en-GB" smtClean="0"/>
              <a:t>‹#›</a:t>
            </a:fld>
            <a:endParaRPr lang="en-GB"/>
          </a:p>
        </p:txBody>
      </p:sp>
    </p:spTree>
    <p:extLst>
      <p:ext uri="{BB962C8B-B14F-4D97-AF65-F5344CB8AC3E}">
        <p14:creationId xmlns:p14="http://schemas.microsoft.com/office/powerpoint/2010/main" val="2656640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B71BE5-1B70-4C9C-9110-25610FBE3CD2}" type="slidenum">
              <a:rPr lang="en-GB" smtClean="0"/>
              <a:t>1</a:t>
            </a:fld>
            <a:endParaRPr lang="en-GB"/>
          </a:p>
        </p:txBody>
      </p:sp>
    </p:spTree>
    <p:extLst>
      <p:ext uri="{BB962C8B-B14F-4D97-AF65-F5344CB8AC3E}">
        <p14:creationId xmlns:p14="http://schemas.microsoft.com/office/powerpoint/2010/main" val="1388590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4B71BE5-1B70-4C9C-9110-25610FBE3CD2}" type="slidenum">
              <a:rPr lang="en-GB" smtClean="0"/>
              <a:t>10</a:t>
            </a:fld>
            <a:endParaRPr lang="en-GB"/>
          </a:p>
        </p:txBody>
      </p:sp>
    </p:spTree>
    <p:extLst>
      <p:ext uri="{BB962C8B-B14F-4D97-AF65-F5344CB8AC3E}">
        <p14:creationId xmlns:p14="http://schemas.microsoft.com/office/powerpoint/2010/main" val="38842281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B71BE5-1B70-4C9C-9110-25610FBE3CD2}" type="slidenum">
              <a:rPr lang="en-GB" smtClean="0"/>
              <a:t>11</a:t>
            </a:fld>
            <a:endParaRPr lang="en-GB"/>
          </a:p>
        </p:txBody>
      </p:sp>
    </p:spTree>
    <p:extLst>
      <p:ext uri="{BB962C8B-B14F-4D97-AF65-F5344CB8AC3E}">
        <p14:creationId xmlns:p14="http://schemas.microsoft.com/office/powerpoint/2010/main" val="12356929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4B71BE5-1B70-4C9C-9110-25610FBE3CD2}" type="slidenum">
              <a:rPr lang="en-GB" smtClean="0"/>
              <a:t>12</a:t>
            </a:fld>
            <a:endParaRPr lang="en-GB"/>
          </a:p>
        </p:txBody>
      </p:sp>
    </p:spTree>
    <p:extLst>
      <p:ext uri="{BB962C8B-B14F-4D97-AF65-F5344CB8AC3E}">
        <p14:creationId xmlns:p14="http://schemas.microsoft.com/office/powerpoint/2010/main" val="4487919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B71BE5-1B70-4C9C-9110-25610FBE3CD2}" type="slidenum">
              <a:rPr lang="en-GB" smtClean="0"/>
              <a:t>13</a:t>
            </a:fld>
            <a:endParaRPr lang="en-GB"/>
          </a:p>
        </p:txBody>
      </p:sp>
    </p:spTree>
    <p:extLst>
      <p:ext uri="{BB962C8B-B14F-4D97-AF65-F5344CB8AC3E}">
        <p14:creationId xmlns:p14="http://schemas.microsoft.com/office/powerpoint/2010/main" val="5402170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91362" y="4400550"/>
            <a:ext cx="5486400" cy="3600450"/>
          </a:xfrm>
        </p:spPr>
        <p:txBody>
          <a:bodyPr/>
          <a:lstStyle/>
          <a:p>
            <a:endParaRPr lang="en-GB" dirty="0"/>
          </a:p>
        </p:txBody>
      </p:sp>
      <p:sp>
        <p:nvSpPr>
          <p:cNvPr id="4" name="Slide Number Placeholder 3"/>
          <p:cNvSpPr>
            <a:spLocks noGrp="1"/>
          </p:cNvSpPr>
          <p:nvPr>
            <p:ph type="sldNum" sz="quarter" idx="5"/>
          </p:nvPr>
        </p:nvSpPr>
        <p:spPr/>
        <p:txBody>
          <a:bodyPr/>
          <a:lstStyle/>
          <a:p>
            <a:fld id="{D4B71BE5-1B70-4C9C-9110-25610FBE3CD2}" type="slidenum">
              <a:rPr lang="en-GB" smtClean="0"/>
              <a:t>14</a:t>
            </a:fld>
            <a:endParaRPr lang="en-GB"/>
          </a:p>
        </p:txBody>
      </p:sp>
    </p:spTree>
    <p:extLst>
      <p:ext uri="{BB962C8B-B14F-4D97-AF65-F5344CB8AC3E}">
        <p14:creationId xmlns:p14="http://schemas.microsoft.com/office/powerpoint/2010/main" val="11814614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B71BE5-1B70-4C9C-9110-25610FBE3CD2}" type="slidenum">
              <a:rPr lang="en-GB" smtClean="0"/>
              <a:t>15</a:t>
            </a:fld>
            <a:endParaRPr lang="en-GB"/>
          </a:p>
        </p:txBody>
      </p:sp>
    </p:spTree>
    <p:extLst>
      <p:ext uri="{BB962C8B-B14F-4D97-AF65-F5344CB8AC3E}">
        <p14:creationId xmlns:p14="http://schemas.microsoft.com/office/powerpoint/2010/main" val="29015266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19716" y="4400550"/>
            <a:ext cx="5486400" cy="3600450"/>
          </a:xfrm>
        </p:spPr>
        <p:txBody>
          <a:bodyPr/>
          <a:lstStyle/>
          <a:p>
            <a:endParaRPr lang="en-GB" dirty="0"/>
          </a:p>
        </p:txBody>
      </p:sp>
      <p:sp>
        <p:nvSpPr>
          <p:cNvPr id="4" name="Slide Number Placeholder 3"/>
          <p:cNvSpPr>
            <a:spLocks noGrp="1"/>
          </p:cNvSpPr>
          <p:nvPr>
            <p:ph type="sldNum" sz="quarter" idx="5"/>
          </p:nvPr>
        </p:nvSpPr>
        <p:spPr/>
        <p:txBody>
          <a:bodyPr/>
          <a:lstStyle/>
          <a:p>
            <a:fld id="{D4B71BE5-1B70-4C9C-9110-25610FBE3CD2}" type="slidenum">
              <a:rPr lang="en-GB" smtClean="0"/>
              <a:t>16</a:t>
            </a:fld>
            <a:endParaRPr lang="en-GB"/>
          </a:p>
        </p:txBody>
      </p:sp>
    </p:spTree>
    <p:extLst>
      <p:ext uri="{BB962C8B-B14F-4D97-AF65-F5344CB8AC3E}">
        <p14:creationId xmlns:p14="http://schemas.microsoft.com/office/powerpoint/2010/main" val="2607838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B71BE5-1B70-4C9C-9110-25610FBE3CD2}" type="slidenum">
              <a:rPr lang="en-GB" smtClean="0"/>
              <a:t>17</a:t>
            </a:fld>
            <a:endParaRPr lang="en-GB"/>
          </a:p>
        </p:txBody>
      </p:sp>
    </p:spTree>
    <p:extLst>
      <p:ext uri="{BB962C8B-B14F-4D97-AF65-F5344CB8AC3E}">
        <p14:creationId xmlns:p14="http://schemas.microsoft.com/office/powerpoint/2010/main" val="10296376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B71BE5-1B70-4C9C-9110-25610FBE3CD2}" type="slidenum">
              <a:rPr lang="en-GB" smtClean="0"/>
              <a:t>18</a:t>
            </a:fld>
            <a:endParaRPr lang="en-GB"/>
          </a:p>
        </p:txBody>
      </p:sp>
    </p:spTree>
    <p:extLst>
      <p:ext uri="{BB962C8B-B14F-4D97-AF65-F5344CB8AC3E}">
        <p14:creationId xmlns:p14="http://schemas.microsoft.com/office/powerpoint/2010/main" val="31862880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B71BE5-1B70-4C9C-9110-25610FBE3CD2}" type="slidenum">
              <a:rPr lang="en-GB" smtClean="0"/>
              <a:t>19</a:t>
            </a:fld>
            <a:endParaRPr lang="en-GB"/>
          </a:p>
        </p:txBody>
      </p:sp>
    </p:spTree>
    <p:extLst>
      <p:ext uri="{BB962C8B-B14F-4D97-AF65-F5344CB8AC3E}">
        <p14:creationId xmlns:p14="http://schemas.microsoft.com/office/powerpoint/2010/main" val="3137869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4B71BE5-1B70-4C9C-9110-25610FBE3CD2}" type="slidenum">
              <a:rPr kumimoji="0" lang="en-GB" sz="1200" b="0" i="0" u="none" strike="noStrike" kern="1200" cap="none" spc="0" normalizeH="0" baseline="0" noProof="0" smtClean="0">
                <a:ln>
                  <a:noFill/>
                </a:ln>
                <a:solidFill>
                  <a:prstClr val="black"/>
                </a:solidFill>
                <a:effectLst/>
                <a:uLnTx/>
                <a:uFillTx/>
                <a:latin typeface="Franklin Gothic Book" charset="0"/>
                <a:ea typeface="ＭＳ Ｐゴシック"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Franklin Gothic Book" charset="0"/>
              <a:ea typeface="ＭＳ Ｐゴシック" charset="0"/>
            </a:endParaRPr>
          </a:p>
        </p:txBody>
      </p:sp>
    </p:spTree>
    <p:extLst>
      <p:ext uri="{BB962C8B-B14F-4D97-AF65-F5344CB8AC3E}">
        <p14:creationId xmlns:p14="http://schemas.microsoft.com/office/powerpoint/2010/main" val="1204168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B71BE5-1B70-4C9C-9110-25610FBE3CD2}" type="slidenum">
              <a:rPr lang="en-GB" smtClean="0"/>
              <a:t>20</a:t>
            </a:fld>
            <a:endParaRPr lang="en-GB"/>
          </a:p>
        </p:txBody>
      </p:sp>
    </p:spTree>
    <p:extLst>
      <p:ext uri="{BB962C8B-B14F-4D97-AF65-F5344CB8AC3E}">
        <p14:creationId xmlns:p14="http://schemas.microsoft.com/office/powerpoint/2010/main" val="21659912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B71BE5-1B70-4C9C-9110-25610FBE3CD2}" type="slidenum">
              <a:rPr lang="en-GB" smtClean="0"/>
              <a:t>21</a:t>
            </a:fld>
            <a:endParaRPr lang="en-GB"/>
          </a:p>
        </p:txBody>
      </p:sp>
    </p:spTree>
    <p:extLst>
      <p:ext uri="{BB962C8B-B14F-4D97-AF65-F5344CB8AC3E}">
        <p14:creationId xmlns:p14="http://schemas.microsoft.com/office/powerpoint/2010/main" val="33832588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4B71BE5-1B70-4C9C-9110-25610FBE3CD2}" type="slidenum">
              <a:rPr lang="en-GB" smtClean="0"/>
              <a:t>22</a:t>
            </a:fld>
            <a:endParaRPr lang="en-GB"/>
          </a:p>
        </p:txBody>
      </p:sp>
    </p:spTree>
    <p:extLst>
      <p:ext uri="{BB962C8B-B14F-4D97-AF65-F5344CB8AC3E}">
        <p14:creationId xmlns:p14="http://schemas.microsoft.com/office/powerpoint/2010/main" val="22646836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B71BE5-1B70-4C9C-9110-25610FBE3CD2}" type="slidenum">
              <a:rPr lang="en-GB" smtClean="0"/>
              <a:t>23</a:t>
            </a:fld>
            <a:endParaRPr lang="en-GB"/>
          </a:p>
        </p:txBody>
      </p:sp>
    </p:spTree>
    <p:extLst>
      <p:ext uri="{BB962C8B-B14F-4D97-AF65-F5344CB8AC3E}">
        <p14:creationId xmlns:p14="http://schemas.microsoft.com/office/powerpoint/2010/main" val="4279255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B71BE5-1B70-4C9C-9110-25610FBE3CD2}" type="slidenum">
              <a:rPr lang="en-GB" smtClean="0"/>
              <a:t>3</a:t>
            </a:fld>
            <a:endParaRPr lang="en-GB"/>
          </a:p>
        </p:txBody>
      </p:sp>
    </p:spTree>
    <p:extLst>
      <p:ext uri="{BB962C8B-B14F-4D97-AF65-F5344CB8AC3E}">
        <p14:creationId xmlns:p14="http://schemas.microsoft.com/office/powerpoint/2010/main" val="1397690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B71BE5-1B70-4C9C-9110-25610FBE3CD2}" type="slidenum">
              <a:rPr lang="en-GB" smtClean="0"/>
              <a:t>4</a:t>
            </a:fld>
            <a:endParaRPr lang="en-GB"/>
          </a:p>
        </p:txBody>
      </p:sp>
    </p:spTree>
    <p:extLst>
      <p:ext uri="{BB962C8B-B14F-4D97-AF65-F5344CB8AC3E}">
        <p14:creationId xmlns:p14="http://schemas.microsoft.com/office/powerpoint/2010/main" val="835424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B71BE5-1B70-4C9C-9110-25610FBE3CD2}" type="slidenum">
              <a:rPr lang="en-GB" smtClean="0"/>
              <a:t>5</a:t>
            </a:fld>
            <a:endParaRPr lang="en-GB"/>
          </a:p>
        </p:txBody>
      </p:sp>
    </p:spTree>
    <p:extLst>
      <p:ext uri="{BB962C8B-B14F-4D97-AF65-F5344CB8AC3E}">
        <p14:creationId xmlns:p14="http://schemas.microsoft.com/office/powerpoint/2010/main" val="1628678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B71BE5-1B70-4C9C-9110-25610FBE3CD2}" type="slidenum">
              <a:rPr lang="en-GB" smtClean="0"/>
              <a:t>6</a:t>
            </a:fld>
            <a:endParaRPr lang="en-GB"/>
          </a:p>
        </p:txBody>
      </p:sp>
    </p:spTree>
    <p:extLst>
      <p:ext uri="{BB962C8B-B14F-4D97-AF65-F5344CB8AC3E}">
        <p14:creationId xmlns:p14="http://schemas.microsoft.com/office/powerpoint/2010/main" val="1853226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145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B71BE5-1B70-4C9C-9110-25610FBE3CD2}" type="slidenum">
              <a:rPr lang="en-GB" smtClean="0"/>
              <a:t>7</a:t>
            </a:fld>
            <a:endParaRPr lang="en-GB"/>
          </a:p>
        </p:txBody>
      </p:sp>
    </p:spTree>
    <p:extLst>
      <p:ext uri="{BB962C8B-B14F-4D97-AF65-F5344CB8AC3E}">
        <p14:creationId xmlns:p14="http://schemas.microsoft.com/office/powerpoint/2010/main" val="1930413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4B71BE5-1B70-4C9C-9110-25610FBE3CD2}" type="slidenum">
              <a:rPr lang="en-GB" smtClean="0"/>
              <a:t>8</a:t>
            </a:fld>
            <a:endParaRPr lang="en-GB"/>
          </a:p>
        </p:txBody>
      </p:sp>
    </p:spTree>
    <p:extLst>
      <p:ext uri="{BB962C8B-B14F-4D97-AF65-F5344CB8AC3E}">
        <p14:creationId xmlns:p14="http://schemas.microsoft.com/office/powerpoint/2010/main" val="3800997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p:txBody>
      </p:sp>
      <p:sp>
        <p:nvSpPr>
          <p:cNvPr id="4" name="Slide Number Placeholder 3"/>
          <p:cNvSpPr>
            <a:spLocks noGrp="1"/>
          </p:cNvSpPr>
          <p:nvPr>
            <p:ph type="sldNum" sz="quarter" idx="5"/>
          </p:nvPr>
        </p:nvSpPr>
        <p:spPr/>
        <p:txBody>
          <a:bodyPr/>
          <a:lstStyle/>
          <a:p>
            <a:fld id="{D4B71BE5-1B70-4C9C-9110-25610FBE3CD2}" type="slidenum">
              <a:rPr lang="en-GB" smtClean="0"/>
              <a:t>9</a:t>
            </a:fld>
            <a:endParaRPr lang="en-GB"/>
          </a:p>
        </p:txBody>
      </p:sp>
    </p:spTree>
    <p:extLst>
      <p:ext uri="{BB962C8B-B14F-4D97-AF65-F5344CB8AC3E}">
        <p14:creationId xmlns:p14="http://schemas.microsoft.com/office/powerpoint/2010/main" val="36626397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36056" y="4315715"/>
            <a:ext cx="5648623"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a:t>Click to edit Master subtitle style</a:t>
            </a:r>
          </a:p>
        </p:txBody>
      </p:sp>
      <p:sp>
        <p:nvSpPr>
          <p:cNvPr id="2" name="Title 1"/>
          <p:cNvSpPr>
            <a:spLocks noGrp="1"/>
          </p:cNvSpPr>
          <p:nvPr>
            <p:ph type="ctrTitle"/>
          </p:nvPr>
        </p:nvSpPr>
        <p:spPr>
          <a:xfrm>
            <a:off x="2236057" y="2768208"/>
            <a:ext cx="5648623" cy="1204306"/>
          </a:xfrm>
        </p:spPr>
        <p:txBody>
          <a:bodyPr bIns="9144" anchor="b"/>
          <a:lstStyle>
            <a:lvl1pPr>
              <a:defRPr sz="3200">
                <a:solidFill>
                  <a:schemeClr val="tx1"/>
                </a:solidFill>
              </a:defRPr>
            </a:lvl1pPr>
          </a:lstStyle>
          <a:p>
            <a:r>
              <a:rPr lang="en-US"/>
              <a:t>Click to edit Master title style</a:t>
            </a:r>
          </a:p>
        </p:txBody>
      </p:sp>
      <p:sp>
        <p:nvSpPr>
          <p:cNvPr id="8" name="Slide Number Placeholder 5"/>
          <p:cNvSpPr>
            <a:spLocks noGrp="1"/>
          </p:cNvSpPr>
          <p:nvPr>
            <p:ph type="sldNum" sz="quarter" idx="10"/>
          </p:nvPr>
        </p:nvSpPr>
        <p:spPr>
          <a:xfrm>
            <a:off x="8401050" y="6170613"/>
            <a:ext cx="503238" cy="503237"/>
          </a:xfrm>
          <a:prstGeom prst="ellipse">
            <a:avLst/>
          </a:prstGeom>
        </p:spPr>
        <p:txBody>
          <a:bodyPr/>
          <a:lstStyle>
            <a:lvl1pPr>
              <a:defRPr/>
            </a:lvl1pPr>
          </a:lstStyle>
          <a:p>
            <a:pPr>
              <a:defRPr/>
            </a:pPr>
            <a:fld id="{158DB3DF-62B0-3E49-81EE-E6F48B9D4E1B}" type="slidenum">
              <a:rPr lang="en-US"/>
              <a:pPr>
                <a:defRPr/>
              </a:pPr>
              <a:t>‹#›</a:t>
            </a:fld>
            <a:endParaRPr lang="en-US"/>
          </a:p>
        </p:txBody>
      </p:sp>
      <p:sp>
        <p:nvSpPr>
          <p:cNvPr id="4" name="Freeform 3"/>
          <p:cNvSpPr/>
          <p:nvPr/>
        </p:nvSpPr>
        <p:spPr>
          <a:xfrm>
            <a:off x="1795549" y="5154646"/>
            <a:ext cx="7348451" cy="1703092"/>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rgbClr val="0085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12" name="Right Triangle 11">
            <a:extLst>
              <a:ext uri="{FF2B5EF4-FFF2-40B4-BE49-F238E27FC236}">
                <a16:creationId xmlns:a16="http://schemas.microsoft.com/office/drawing/2014/main" xmlns="" id="{947DBC00-2B96-49F0-B37D-2FA46DB4D97F}"/>
              </a:ext>
            </a:extLst>
          </p:cNvPr>
          <p:cNvSpPr/>
          <p:nvPr userDrawn="1"/>
        </p:nvSpPr>
        <p:spPr>
          <a:xfrm>
            <a:off x="0" y="3693677"/>
            <a:ext cx="4695159" cy="3164062"/>
          </a:xfrm>
          <a:prstGeom prst="rtTriangle">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ight Triangle 10">
            <a:extLst>
              <a:ext uri="{FF2B5EF4-FFF2-40B4-BE49-F238E27FC236}">
                <a16:creationId xmlns:a16="http://schemas.microsoft.com/office/drawing/2014/main" xmlns="" id="{726E5CBC-3E46-4EE4-8E5A-66183985DD6B}"/>
              </a:ext>
            </a:extLst>
          </p:cNvPr>
          <p:cNvSpPr/>
          <p:nvPr userDrawn="1"/>
        </p:nvSpPr>
        <p:spPr>
          <a:xfrm>
            <a:off x="-1" y="4646815"/>
            <a:ext cx="3283527" cy="2212765"/>
          </a:xfrm>
          <a:prstGeom prst="rtTriangle">
            <a:avLst/>
          </a:prstGeom>
          <a:solidFill>
            <a:srgbClr val="4D4E53">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5">
            <a:extLst>
              <a:ext uri="{FF2B5EF4-FFF2-40B4-BE49-F238E27FC236}">
                <a16:creationId xmlns:a16="http://schemas.microsoft.com/office/drawing/2014/main" xmlns="" id="{AC512C2E-11E8-41B6-AF62-FC72C9EE790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56842" y="1491151"/>
            <a:ext cx="3352800" cy="1243584"/>
          </a:xfrm>
          <a:prstGeom prst="rect">
            <a:avLst/>
          </a:prstGeom>
        </p:spPr>
      </p:pic>
    </p:spTree>
    <p:extLst>
      <p:ext uri="{BB962C8B-B14F-4D97-AF65-F5344CB8AC3E}">
        <p14:creationId xmlns:p14="http://schemas.microsoft.com/office/powerpoint/2010/main" val="1683204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p:cSld name="1_Blank">
    <p:spTree>
      <p:nvGrpSpPr>
        <p:cNvPr id="1" name="Shape 13"/>
        <p:cNvGrpSpPr/>
        <p:nvPr/>
      </p:nvGrpSpPr>
      <p:grpSpPr>
        <a:xfrm>
          <a:off x="0" y="0"/>
          <a:ext cx="0" cy="0"/>
          <a:chOff x="0" y="0"/>
          <a:chExt cx="0" cy="0"/>
        </a:xfrm>
      </p:grpSpPr>
    </p:spTree>
    <p:extLst>
      <p:ext uri="{BB962C8B-B14F-4D97-AF65-F5344CB8AC3E}">
        <p14:creationId xmlns:p14="http://schemas.microsoft.com/office/powerpoint/2010/main" val="650935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0137" y="428913"/>
            <a:ext cx="6213764" cy="549275"/>
          </a:xfrm>
        </p:spPr>
        <p:txBody>
          <a:bodyPr/>
          <a:lstStyle>
            <a:lvl1pPr>
              <a:defRPr sz="24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xfrm>
            <a:off x="8401050" y="6170613"/>
            <a:ext cx="503238" cy="503237"/>
          </a:xfrm>
          <a:prstGeom prst="ellipse">
            <a:avLst/>
          </a:prstGeom>
          <a:ln/>
        </p:spPr>
        <p:txBody>
          <a:bodyPr/>
          <a:lstStyle>
            <a:lvl1pPr>
              <a:defRPr>
                <a:solidFill>
                  <a:schemeClr val="tx1"/>
                </a:solidFill>
              </a:defRPr>
            </a:lvl1pPr>
          </a:lstStyle>
          <a:p>
            <a:pPr>
              <a:defRPr/>
            </a:pPr>
            <a:fld id="{B0471440-D887-5B4B-891A-8837BA29C5C2}" type="slidenum">
              <a:rPr lang="en-US" smtClean="0"/>
              <a:pPr>
                <a:defRPr/>
              </a:pPr>
              <a:t>‹#›</a:t>
            </a:fld>
            <a:endParaRPr lang="en-US"/>
          </a:p>
        </p:txBody>
      </p:sp>
    </p:spTree>
    <p:extLst>
      <p:ext uri="{BB962C8B-B14F-4D97-AF65-F5344CB8AC3E}">
        <p14:creationId xmlns:p14="http://schemas.microsoft.com/office/powerpoint/2010/main" val="4281468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title page">
    <p:spTree>
      <p:nvGrpSpPr>
        <p:cNvPr id="1" name=""/>
        <p:cNvGrpSpPr/>
        <p:nvPr/>
      </p:nvGrpSpPr>
      <p:grpSpPr>
        <a:xfrm>
          <a:off x="0" y="0"/>
          <a:ext cx="0" cy="0"/>
          <a:chOff x="0" y="0"/>
          <a:chExt cx="0" cy="0"/>
        </a:xfrm>
      </p:grpSpPr>
      <p:sp>
        <p:nvSpPr>
          <p:cNvPr id="6" name="Slide Number Placeholder 5"/>
          <p:cNvSpPr>
            <a:spLocks noGrp="1"/>
          </p:cNvSpPr>
          <p:nvPr>
            <p:ph type="sldNum" sz="quarter" idx="10"/>
          </p:nvPr>
        </p:nvSpPr>
        <p:spPr>
          <a:xfrm>
            <a:off x="8401050" y="6170613"/>
            <a:ext cx="503238" cy="503237"/>
          </a:xfrm>
          <a:prstGeom prst="ellipse">
            <a:avLst/>
          </a:prstGeom>
        </p:spPr>
        <p:txBody>
          <a:bodyPr/>
          <a:lstStyle>
            <a:lvl1pPr>
              <a:defRPr/>
            </a:lvl1pPr>
          </a:lstStyle>
          <a:p>
            <a:pPr>
              <a:defRPr/>
            </a:pPr>
            <a:fld id="{CD069EB2-80CF-B94A-A239-0998A2DC1E0E}" type="slidenum">
              <a:rPr lang="en-US"/>
              <a:pPr>
                <a:defRPr/>
              </a:pPr>
              <a:t>‹#›</a:t>
            </a:fld>
            <a:endParaRPr lang="en-US"/>
          </a:p>
        </p:txBody>
      </p:sp>
      <p:sp>
        <p:nvSpPr>
          <p:cNvPr id="13" name="Slide Number Placeholder 5">
            <a:extLst>
              <a:ext uri="{FF2B5EF4-FFF2-40B4-BE49-F238E27FC236}">
                <a16:creationId xmlns:a16="http://schemas.microsoft.com/office/drawing/2014/main" xmlns="" id="{531F3D5C-6347-4227-9FC8-871D5A2C6EEC}"/>
              </a:ext>
            </a:extLst>
          </p:cNvPr>
          <p:cNvSpPr txBox="1">
            <a:spLocks/>
          </p:cNvSpPr>
          <p:nvPr userDrawn="1"/>
        </p:nvSpPr>
        <p:spPr>
          <a:xfrm>
            <a:off x="8401050" y="6170613"/>
            <a:ext cx="503238" cy="503237"/>
          </a:xfrm>
          <a:prstGeom prst="ellipse">
            <a:avLst/>
          </a:prstGeom>
        </p:spPr>
        <p:txBody>
          <a:bodyPr/>
          <a:lstStyle>
            <a:defPPr>
              <a:defRPr lang="en-US"/>
            </a:defPPr>
            <a:lvl1pPr algn="l" rtl="0" fontAlgn="base">
              <a:spcBef>
                <a:spcPct val="0"/>
              </a:spcBef>
              <a:spcAft>
                <a:spcPct val="0"/>
              </a:spcAft>
              <a:defRPr kern="1200">
                <a:solidFill>
                  <a:schemeClr val="tx1"/>
                </a:solidFill>
                <a:latin typeface="Franklin Gothic Book"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Franklin Gothic Book"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Franklin Gothic Book"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Franklin Gothic Book"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Franklin Gothic Book" charset="0"/>
                <a:ea typeface="ＭＳ Ｐゴシック" charset="0"/>
                <a:cs typeface="ＭＳ Ｐゴシック" charset="0"/>
              </a:defRPr>
            </a:lvl5pPr>
            <a:lvl6pPr marL="2286000" algn="l" defTabSz="457200" rtl="0" eaLnBrk="1" latinLnBrk="0" hangingPunct="1">
              <a:defRPr kern="1200">
                <a:solidFill>
                  <a:schemeClr val="tx1"/>
                </a:solidFill>
                <a:latin typeface="Franklin Gothic Book" charset="0"/>
                <a:ea typeface="ＭＳ Ｐゴシック" charset="0"/>
                <a:cs typeface="ＭＳ Ｐゴシック" charset="0"/>
              </a:defRPr>
            </a:lvl6pPr>
            <a:lvl7pPr marL="2743200" algn="l" defTabSz="457200" rtl="0" eaLnBrk="1" latinLnBrk="0" hangingPunct="1">
              <a:defRPr kern="1200">
                <a:solidFill>
                  <a:schemeClr val="tx1"/>
                </a:solidFill>
                <a:latin typeface="Franklin Gothic Book" charset="0"/>
                <a:ea typeface="ＭＳ Ｐゴシック" charset="0"/>
                <a:cs typeface="ＭＳ Ｐゴシック" charset="0"/>
              </a:defRPr>
            </a:lvl7pPr>
            <a:lvl8pPr marL="3200400" algn="l" defTabSz="457200" rtl="0" eaLnBrk="1" latinLnBrk="0" hangingPunct="1">
              <a:defRPr kern="1200">
                <a:solidFill>
                  <a:schemeClr val="tx1"/>
                </a:solidFill>
                <a:latin typeface="Franklin Gothic Book" charset="0"/>
                <a:ea typeface="ＭＳ Ｐゴシック" charset="0"/>
                <a:cs typeface="ＭＳ Ｐゴシック" charset="0"/>
              </a:defRPr>
            </a:lvl8pPr>
            <a:lvl9pPr marL="3657600" algn="l" defTabSz="457200" rtl="0" eaLnBrk="1" latinLnBrk="0" hangingPunct="1">
              <a:defRPr kern="1200">
                <a:solidFill>
                  <a:schemeClr val="tx1"/>
                </a:solidFill>
                <a:latin typeface="Franklin Gothic Book" charset="0"/>
                <a:ea typeface="ＭＳ Ｐゴシック" charset="0"/>
                <a:cs typeface="ＭＳ Ｐゴシック" charset="0"/>
              </a:defRPr>
            </a:lvl9pPr>
          </a:lstStyle>
          <a:p>
            <a:pPr>
              <a:defRPr/>
            </a:pPr>
            <a:fld id="{158DB3DF-62B0-3E49-81EE-E6F48B9D4E1B}" type="slidenum">
              <a:rPr lang="en-US" smtClean="0"/>
              <a:pPr>
                <a:defRPr/>
              </a:pPr>
              <a:t>‹#›</a:t>
            </a:fld>
            <a:endParaRPr lang="en-US"/>
          </a:p>
        </p:txBody>
      </p:sp>
      <p:sp>
        <p:nvSpPr>
          <p:cNvPr id="14" name="Freeform 3">
            <a:extLst>
              <a:ext uri="{FF2B5EF4-FFF2-40B4-BE49-F238E27FC236}">
                <a16:creationId xmlns:a16="http://schemas.microsoft.com/office/drawing/2014/main" xmlns="" id="{A982D270-6633-4CCE-B77E-5390B1C8F5A2}"/>
              </a:ext>
            </a:extLst>
          </p:cNvPr>
          <p:cNvSpPr/>
          <p:nvPr userDrawn="1"/>
        </p:nvSpPr>
        <p:spPr>
          <a:xfrm>
            <a:off x="1795549" y="5154646"/>
            <a:ext cx="7348451" cy="1703092"/>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rgbClr val="0085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15" name="Right Triangle 14">
            <a:extLst>
              <a:ext uri="{FF2B5EF4-FFF2-40B4-BE49-F238E27FC236}">
                <a16:creationId xmlns:a16="http://schemas.microsoft.com/office/drawing/2014/main" xmlns="" id="{D39CFA23-E965-4265-A964-F51A91AA2CA2}"/>
              </a:ext>
            </a:extLst>
          </p:cNvPr>
          <p:cNvSpPr/>
          <p:nvPr userDrawn="1"/>
        </p:nvSpPr>
        <p:spPr>
          <a:xfrm>
            <a:off x="0" y="3693677"/>
            <a:ext cx="4695159" cy="3164062"/>
          </a:xfrm>
          <a:prstGeom prst="rtTriangle">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Right Triangle 15">
            <a:extLst>
              <a:ext uri="{FF2B5EF4-FFF2-40B4-BE49-F238E27FC236}">
                <a16:creationId xmlns:a16="http://schemas.microsoft.com/office/drawing/2014/main" xmlns="" id="{EB627646-DFA7-497C-91F3-EBB0B5E18EDA}"/>
              </a:ext>
            </a:extLst>
          </p:cNvPr>
          <p:cNvSpPr/>
          <p:nvPr userDrawn="1"/>
        </p:nvSpPr>
        <p:spPr>
          <a:xfrm>
            <a:off x="-1" y="4646815"/>
            <a:ext cx="3283527" cy="2212765"/>
          </a:xfrm>
          <a:prstGeom prst="rtTriangle">
            <a:avLst/>
          </a:prstGeom>
          <a:solidFill>
            <a:srgbClr val="4D4E53">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ubtitle 2">
            <a:extLst>
              <a:ext uri="{FF2B5EF4-FFF2-40B4-BE49-F238E27FC236}">
                <a16:creationId xmlns:a16="http://schemas.microsoft.com/office/drawing/2014/main" xmlns="" id="{404C5473-D3D8-4F41-B6CD-D44C2B8A5008}"/>
              </a:ext>
            </a:extLst>
          </p:cNvPr>
          <p:cNvSpPr>
            <a:spLocks noGrp="1"/>
          </p:cNvSpPr>
          <p:nvPr>
            <p:ph type="subTitle" idx="1"/>
          </p:nvPr>
        </p:nvSpPr>
        <p:spPr>
          <a:xfrm>
            <a:off x="2236056" y="4315715"/>
            <a:ext cx="5648623"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a:t>Click to edit Master subtitle style</a:t>
            </a:r>
          </a:p>
        </p:txBody>
      </p:sp>
      <p:sp>
        <p:nvSpPr>
          <p:cNvPr id="11" name="Title 1">
            <a:extLst>
              <a:ext uri="{FF2B5EF4-FFF2-40B4-BE49-F238E27FC236}">
                <a16:creationId xmlns:a16="http://schemas.microsoft.com/office/drawing/2014/main" xmlns="" id="{521FAAE3-66CE-4B5A-BC50-D61A3F00E17B}"/>
              </a:ext>
            </a:extLst>
          </p:cNvPr>
          <p:cNvSpPr>
            <a:spLocks noGrp="1"/>
          </p:cNvSpPr>
          <p:nvPr>
            <p:ph type="ctrTitle"/>
          </p:nvPr>
        </p:nvSpPr>
        <p:spPr>
          <a:xfrm>
            <a:off x="2236057" y="2768208"/>
            <a:ext cx="5648623" cy="1204306"/>
          </a:xfrm>
        </p:spPr>
        <p:txBody>
          <a:bodyPr bIns="9144" anchor="b"/>
          <a:lstStyle>
            <a:lvl1pPr>
              <a:defRPr sz="3200">
                <a:solidFill>
                  <a:schemeClr val="tx1"/>
                </a:solidFill>
              </a:defRPr>
            </a:lvl1pPr>
          </a:lstStyle>
          <a:p>
            <a:r>
              <a:rPr lang="en-US"/>
              <a:t>Click to edit Master title style</a:t>
            </a:r>
          </a:p>
        </p:txBody>
      </p:sp>
      <p:pic>
        <p:nvPicPr>
          <p:cNvPr id="12" name="Picture 11">
            <a:extLst>
              <a:ext uri="{FF2B5EF4-FFF2-40B4-BE49-F238E27FC236}">
                <a16:creationId xmlns:a16="http://schemas.microsoft.com/office/drawing/2014/main" xmlns="" id="{F818AB99-CC30-4BDB-890D-840F8113D87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56842" y="1558711"/>
            <a:ext cx="3352800" cy="1243584"/>
          </a:xfrm>
          <a:prstGeom prst="rect">
            <a:avLst/>
          </a:prstGeom>
        </p:spPr>
      </p:pic>
    </p:spTree>
    <p:extLst>
      <p:ext uri="{BB962C8B-B14F-4D97-AF65-F5344CB8AC3E}">
        <p14:creationId xmlns:p14="http://schemas.microsoft.com/office/powerpoint/2010/main" val="1750552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512916"/>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8225" y="1512916"/>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a:lstStyle/>
          <a:p>
            <a:r>
              <a:rPr lang="en-US"/>
              <a:t>Click to edit Master title style</a:t>
            </a:r>
          </a:p>
        </p:txBody>
      </p:sp>
      <p:sp>
        <p:nvSpPr>
          <p:cNvPr id="5" name="Slide Number Placeholder 5"/>
          <p:cNvSpPr>
            <a:spLocks noGrp="1"/>
          </p:cNvSpPr>
          <p:nvPr>
            <p:ph type="sldNum" sz="quarter" idx="10"/>
          </p:nvPr>
        </p:nvSpPr>
        <p:spPr>
          <a:xfrm>
            <a:off x="8401050" y="6170613"/>
            <a:ext cx="503238" cy="503237"/>
          </a:xfrm>
          <a:prstGeom prst="ellipse">
            <a:avLst/>
          </a:prstGeom>
          <a:ln/>
        </p:spPr>
        <p:txBody>
          <a:bodyPr/>
          <a:lstStyle>
            <a:lvl1pPr>
              <a:defRPr/>
            </a:lvl1pPr>
          </a:lstStyle>
          <a:p>
            <a:pPr>
              <a:defRPr/>
            </a:pPr>
            <a:fld id="{D4A5DBC0-1015-6C4E-934E-18E43E4BABFB}" type="slidenum">
              <a:rPr lang="en-US"/>
              <a:pPr>
                <a:defRPr/>
              </a:pPr>
              <a:t>‹#›</a:t>
            </a:fld>
            <a:endParaRPr lang="en-US"/>
          </a:p>
        </p:txBody>
      </p:sp>
    </p:spTree>
    <p:extLst>
      <p:ext uri="{BB962C8B-B14F-4D97-AF65-F5344CB8AC3E}">
        <p14:creationId xmlns:p14="http://schemas.microsoft.com/office/powerpoint/2010/main" val="271784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481745"/>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9150" y="2086313"/>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700016" y="1481745"/>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00016" y="2086313"/>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a:spLocks noGrp="1"/>
          </p:cNvSpPr>
          <p:nvPr>
            <p:ph type="sldNum" sz="quarter" idx="10"/>
          </p:nvPr>
        </p:nvSpPr>
        <p:spPr>
          <a:xfrm>
            <a:off x="8401050" y="6170613"/>
            <a:ext cx="503238" cy="503237"/>
          </a:xfrm>
          <a:prstGeom prst="ellipse">
            <a:avLst/>
          </a:prstGeom>
          <a:ln/>
        </p:spPr>
        <p:txBody>
          <a:bodyPr/>
          <a:lstStyle>
            <a:lvl1pPr>
              <a:defRPr/>
            </a:lvl1pPr>
          </a:lstStyle>
          <a:p>
            <a:pPr>
              <a:defRPr/>
            </a:pPr>
            <a:fld id="{062FE801-6192-7648-9526-EAF53B45E0AF}" type="slidenum">
              <a:rPr lang="en-US"/>
              <a:pPr>
                <a:defRPr/>
              </a:pPr>
              <a:t>‹#›</a:t>
            </a:fld>
            <a:endParaRPr lang="en-US"/>
          </a:p>
        </p:txBody>
      </p:sp>
    </p:spTree>
    <p:extLst>
      <p:ext uri="{BB962C8B-B14F-4D97-AF65-F5344CB8AC3E}">
        <p14:creationId xmlns:p14="http://schemas.microsoft.com/office/powerpoint/2010/main" val="2016212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5"/>
          <p:cNvSpPr>
            <a:spLocks noGrp="1"/>
          </p:cNvSpPr>
          <p:nvPr>
            <p:ph type="sldNum" sz="quarter" idx="10"/>
          </p:nvPr>
        </p:nvSpPr>
        <p:spPr>
          <a:xfrm>
            <a:off x="8401050" y="6170613"/>
            <a:ext cx="503238" cy="503237"/>
          </a:xfrm>
          <a:prstGeom prst="ellipse">
            <a:avLst/>
          </a:prstGeom>
          <a:ln/>
        </p:spPr>
        <p:txBody>
          <a:bodyPr/>
          <a:lstStyle>
            <a:lvl1pPr>
              <a:defRPr/>
            </a:lvl1pPr>
          </a:lstStyle>
          <a:p>
            <a:pPr>
              <a:defRPr/>
            </a:pPr>
            <a:fld id="{5A31C425-1225-D847-B914-6B8132A1C415}" type="slidenum">
              <a:rPr lang="en-US"/>
              <a:pPr>
                <a:defRPr/>
              </a:pPr>
              <a:t>‹#›</a:t>
            </a:fld>
            <a:endParaRPr lang="en-US"/>
          </a:p>
        </p:txBody>
      </p:sp>
    </p:spTree>
    <p:extLst>
      <p:ext uri="{BB962C8B-B14F-4D97-AF65-F5344CB8AC3E}">
        <p14:creationId xmlns:p14="http://schemas.microsoft.com/office/powerpoint/2010/main" val="3295695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xfrm>
            <a:off x="8401050" y="6170613"/>
            <a:ext cx="503238" cy="503237"/>
          </a:xfrm>
          <a:prstGeom prst="ellipse">
            <a:avLst/>
          </a:prstGeom>
          <a:ln/>
        </p:spPr>
        <p:txBody>
          <a:bodyPr/>
          <a:lstStyle>
            <a:lvl1pPr>
              <a:defRPr/>
            </a:lvl1pPr>
          </a:lstStyle>
          <a:p>
            <a:pPr>
              <a:defRPr/>
            </a:pPr>
            <a:fld id="{166E5C7B-B1E5-434B-802F-AB8C8E8B8CF4}" type="slidenum">
              <a:rPr lang="en-US"/>
              <a:pPr>
                <a:defRPr/>
              </a:pPr>
              <a:t>‹#›</a:t>
            </a:fld>
            <a:endParaRPr lang="en-US"/>
          </a:p>
        </p:txBody>
      </p:sp>
    </p:spTree>
    <p:extLst>
      <p:ext uri="{BB962C8B-B14F-4D97-AF65-F5344CB8AC3E}">
        <p14:creationId xmlns:p14="http://schemas.microsoft.com/office/powerpoint/2010/main" val="3874980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eature page">
    <p:bg>
      <p:bgRef idx="1003">
        <a:schemeClr val="bg1"/>
      </p:bgRef>
    </p:bg>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0085CF"/>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822325" y="3155328"/>
            <a:ext cx="7521575" cy="549275"/>
          </a:xfrm>
        </p:spPr>
        <p:txBody>
          <a:bodyPr/>
          <a:lstStyle>
            <a:lvl1pPr algn="ctr">
              <a:defRPr>
                <a:solidFill>
                  <a:schemeClr val="bg1"/>
                </a:solidFill>
              </a:defRPr>
            </a:lvl1pPr>
          </a:lstStyle>
          <a:p>
            <a:r>
              <a:rPr lang="en-US"/>
              <a:t>Click to edit Master title style</a:t>
            </a:r>
          </a:p>
        </p:txBody>
      </p:sp>
      <p:sp>
        <p:nvSpPr>
          <p:cNvPr id="4" name="Slide Number Placeholder 2"/>
          <p:cNvSpPr>
            <a:spLocks noGrp="1"/>
          </p:cNvSpPr>
          <p:nvPr>
            <p:ph type="sldNum" sz="quarter" idx="10"/>
          </p:nvPr>
        </p:nvSpPr>
        <p:spPr>
          <a:xfrm>
            <a:off x="8401050" y="6170613"/>
            <a:ext cx="503238" cy="503237"/>
          </a:xfrm>
          <a:prstGeom prst="ellipse">
            <a:avLst/>
          </a:prstGeom>
        </p:spPr>
        <p:txBody>
          <a:bodyPr/>
          <a:lstStyle>
            <a:lvl1pPr>
              <a:defRPr/>
            </a:lvl1pPr>
          </a:lstStyle>
          <a:p>
            <a:pPr>
              <a:defRPr/>
            </a:pPr>
            <a:fld id="{103C7419-FF93-804A-B104-805302513B9B}" type="slidenum">
              <a:rPr lang="en-US"/>
              <a:pPr>
                <a:defRPr/>
              </a:pPr>
              <a:t>‹#›</a:t>
            </a:fld>
            <a:endParaRPr lang="en-US"/>
          </a:p>
        </p:txBody>
      </p:sp>
    </p:spTree>
    <p:extLst>
      <p:ext uri="{BB962C8B-B14F-4D97-AF65-F5344CB8AC3E}">
        <p14:creationId xmlns:p14="http://schemas.microsoft.com/office/powerpoint/2010/main" val="2328286201"/>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eature page 2">
    <p:bg>
      <p:bgRef idx="1003">
        <a:schemeClr val="bg1"/>
      </p:bgRef>
    </p:bg>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808100" y="3177534"/>
            <a:ext cx="7521575" cy="549275"/>
          </a:xfrm>
        </p:spPr>
        <p:txBody>
          <a:bodyPr/>
          <a:lstStyle>
            <a:lvl1pPr algn="ctr">
              <a:defRPr/>
            </a:lvl1pPr>
          </a:lstStyle>
          <a:p>
            <a:r>
              <a:rPr lang="en-US"/>
              <a:t>Click to edit Master title style</a:t>
            </a:r>
          </a:p>
        </p:txBody>
      </p:sp>
      <p:sp>
        <p:nvSpPr>
          <p:cNvPr id="4" name="Slide Number Placeholder 2"/>
          <p:cNvSpPr>
            <a:spLocks noGrp="1"/>
          </p:cNvSpPr>
          <p:nvPr>
            <p:ph type="sldNum" sz="quarter" idx="10"/>
          </p:nvPr>
        </p:nvSpPr>
        <p:spPr>
          <a:xfrm>
            <a:off x="8401050" y="6170613"/>
            <a:ext cx="503238" cy="503237"/>
          </a:xfrm>
          <a:prstGeom prst="ellipse">
            <a:avLst/>
          </a:prstGeom>
        </p:spPr>
        <p:txBody>
          <a:bodyPr/>
          <a:lstStyle>
            <a:lvl1pPr>
              <a:defRPr/>
            </a:lvl1pPr>
          </a:lstStyle>
          <a:p>
            <a:pPr>
              <a:defRPr/>
            </a:pPr>
            <a:fld id="{C12C1EC5-BB6F-1F49-906F-19DB274C621C}" type="slidenum">
              <a:rPr lang="en-US"/>
              <a:pPr>
                <a:defRPr/>
              </a:pPr>
              <a:t>‹#›</a:t>
            </a:fld>
            <a:endParaRPr lang="en-US"/>
          </a:p>
        </p:txBody>
      </p:sp>
    </p:spTree>
    <p:extLst>
      <p:ext uri="{BB962C8B-B14F-4D97-AF65-F5344CB8AC3E}">
        <p14:creationId xmlns:p14="http://schemas.microsoft.com/office/powerpoint/2010/main" val="227618330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4400" y="469381"/>
            <a:ext cx="6159500" cy="549275"/>
          </a:xfrm>
          <a:prstGeom prst="rect">
            <a:avLst/>
          </a:prstGeom>
        </p:spPr>
        <p:txBody>
          <a:bodyPr vert="horz" lIns="91440" tIns="45720" rIns="91440" bIns="45720" rtlCol="0" anchor="ctr">
            <a:noAutofit/>
          </a:bodyPr>
          <a:lstStyle/>
          <a:p>
            <a:r>
              <a:rPr lang="en-US"/>
              <a:t>Click to edit Master title style</a:t>
            </a:r>
          </a:p>
        </p:txBody>
      </p:sp>
      <p:sp>
        <p:nvSpPr>
          <p:cNvPr id="1029" name="Text Placeholder 2"/>
          <p:cNvSpPr>
            <a:spLocks noGrp="1"/>
          </p:cNvSpPr>
          <p:nvPr>
            <p:ph type="body" idx="1"/>
          </p:nvPr>
        </p:nvSpPr>
        <p:spPr bwMode="auto">
          <a:xfrm>
            <a:off x="822325" y="1166642"/>
            <a:ext cx="7521575" cy="45307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6" name="Freeform 3">
            <a:extLst>
              <a:ext uri="{FF2B5EF4-FFF2-40B4-BE49-F238E27FC236}">
                <a16:creationId xmlns:a16="http://schemas.microsoft.com/office/drawing/2014/main" xmlns="" id="{4EF46605-D720-4960-A948-AA8A162C75B2}"/>
              </a:ext>
            </a:extLst>
          </p:cNvPr>
          <p:cNvSpPr/>
          <p:nvPr userDrawn="1"/>
        </p:nvSpPr>
        <p:spPr>
          <a:xfrm>
            <a:off x="1795549" y="6401488"/>
            <a:ext cx="7348451" cy="456250"/>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rgbClr val="0085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a:p>
        </p:txBody>
      </p:sp>
      <p:sp>
        <p:nvSpPr>
          <p:cNvPr id="47" name="Right Triangle 46">
            <a:extLst>
              <a:ext uri="{FF2B5EF4-FFF2-40B4-BE49-F238E27FC236}">
                <a16:creationId xmlns:a16="http://schemas.microsoft.com/office/drawing/2014/main" xmlns="" id="{14623F7E-14F9-46B0-AD1D-25C450187AAC}"/>
              </a:ext>
            </a:extLst>
          </p:cNvPr>
          <p:cNvSpPr/>
          <p:nvPr userDrawn="1"/>
        </p:nvSpPr>
        <p:spPr>
          <a:xfrm>
            <a:off x="0" y="6010101"/>
            <a:ext cx="4695159" cy="847637"/>
          </a:xfrm>
          <a:prstGeom prst="rtTriangle">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8" name="Right Triangle 47">
            <a:extLst>
              <a:ext uri="{FF2B5EF4-FFF2-40B4-BE49-F238E27FC236}">
                <a16:creationId xmlns:a16="http://schemas.microsoft.com/office/drawing/2014/main" xmlns="" id="{F9600F9B-DB46-4EAC-9C56-57E48146FF23}"/>
              </a:ext>
            </a:extLst>
          </p:cNvPr>
          <p:cNvSpPr/>
          <p:nvPr userDrawn="1"/>
        </p:nvSpPr>
        <p:spPr>
          <a:xfrm>
            <a:off x="-1" y="6266791"/>
            <a:ext cx="3283527" cy="592789"/>
          </a:xfrm>
          <a:prstGeom prst="rtTriangle">
            <a:avLst/>
          </a:prstGeom>
          <a:solidFill>
            <a:srgbClr val="4D4E53">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Slide Number Placeholder 5">
            <a:extLst>
              <a:ext uri="{FF2B5EF4-FFF2-40B4-BE49-F238E27FC236}">
                <a16:creationId xmlns:a16="http://schemas.microsoft.com/office/drawing/2014/main" xmlns="" id="{37BF42E4-8445-4D7A-B78B-02096100D882}"/>
              </a:ext>
            </a:extLst>
          </p:cNvPr>
          <p:cNvSpPr>
            <a:spLocks noGrp="1"/>
          </p:cNvSpPr>
          <p:nvPr>
            <p:ph type="sldNum" sz="quarter" idx="4"/>
          </p:nvPr>
        </p:nvSpPr>
        <p:spPr>
          <a:xfrm>
            <a:off x="8467552" y="6341975"/>
            <a:ext cx="601634" cy="663749"/>
          </a:xfrm>
          <a:prstGeom prst="ellipse">
            <a:avLst/>
          </a:prstGeom>
        </p:spPr>
        <p:txBody>
          <a:bodyPr/>
          <a:lstStyle>
            <a:lvl1pPr>
              <a:defRPr>
                <a:solidFill>
                  <a:schemeClr val="bg1"/>
                </a:solidFill>
              </a:defRPr>
            </a:lvl1pPr>
          </a:lstStyle>
          <a:p>
            <a:pPr>
              <a:defRPr/>
            </a:pPr>
            <a:fld id="{158DB3DF-62B0-3E49-81EE-E6F48B9D4E1B}" type="slidenum">
              <a:rPr lang="en-US" smtClean="0"/>
              <a:pPr>
                <a:defRPr/>
              </a:pPr>
              <a:t>‹#›</a:t>
            </a:fld>
            <a:endParaRPr lang="en-US"/>
          </a:p>
        </p:txBody>
      </p:sp>
      <p:pic>
        <p:nvPicPr>
          <p:cNvPr id="4" name="Picture 3">
            <a:extLst>
              <a:ext uri="{FF2B5EF4-FFF2-40B4-BE49-F238E27FC236}">
                <a16:creationId xmlns:a16="http://schemas.microsoft.com/office/drawing/2014/main" xmlns="" id="{EA278FC7-78D0-470E-9588-E81A51413A26}"/>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316982" y="429184"/>
            <a:ext cx="1624040" cy="602371"/>
          </a:xfrm>
          <a:prstGeom prst="rect">
            <a:avLst/>
          </a:prstGeom>
        </p:spPr>
      </p:pic>
    </p:spTree>
  </p:cSld>
  <p:clrMap bg1="lt1" tx1="dk1" bg2="lt2" tx2="dk2" accent1="accent1" accent2="accent2" accent3="accent3" accent4="accent4" accent5="accent5" accent6="accent6" hlink="hlink" folHlink="folHlink"/>
  <p:sldLayoutIdLst>
    <p:sldLayoutId id="2147483681" r:id="rId1"/>
    <p:sldLayoutId id="2147483676" r:id="rId2"/>
    <p:sldLayoutId id="2147483682" r:id="rId3"/>
    <p:sldLayoutId id="2147483677" r:id="rId4"/>
    <p:sldLayoutId id="2147483678" r:id="rId5"/>
    <p:sldLayoutId id="2147483679" r:id="rId6"/>
    <p:sldLayoutId id="2147483680" r:id="rId7"/>
    <p:sldLayoutId id="2147483683" r:id="rId8"/>
    <p:sldLayoutId id="2147483684" r:id="rId9"/>
    <p:sldLayoutId id="2147483695" r:id="rId10"/>
  </p:sldLayoutIdLst>
  <p:hf sldNum="0" hdr="0" ftr="0" dt="0"/>
  <p:txStyles>
    <p:titleStyle>
      <a:lvl1pPr algn="l" rtl="0" eaLnBrk="1" fontAlgn="base" hangingPunct="1">
        <a:spcBef>
          <a:spcPct val="0"/>
        </a:spcBef>
        <a:spcAft>
          <a:spcPct val="0"/>
        </a:spcAft>
        <a:defRPr sz="2400" kern="1200" cap="all">
          <a:solidFill>
            <a:schemeClr val="tx1"/>
          </a:solidFill>
          <a:latin typeface="Arial"/>
          <a:ea typeface="ＭＳ Ｐゴシック" charset="0"/>
          <a:cs typeface="Arial"/>
        </a:defRPr>
      </a:lvl1pPr>
      <a:lvl2pPr algn="l" rtl="0" eaLnBrk="1" fontAlgn="base" hangingPunct="1">
        <a:spcBef>
          <a:spcPct val="0"/>
        </a:spcBef>
        <a:spcAft>
          <a:spcPct val="0"/>
        </a:spcAft>
        <a:defRPr sz="2800">
          <a:solidFill>
            <a:schemeClr val="tx1"/>
          </a:solidFill>
          <a:latin typeface="Franklin Gothic Medium" charset="0"/>
          <a:ea typeface="ＭＳ Ｐゴシック" charset="0"/>
          <a:cs typeface="ＭＳ Ｐゴシック" charset="0"/>
        </a:defRPr>
      </a:lvl2pPr>
      <a:lvl3pPr algn="l" rtl="0" eaLnBrk="1" fontAlgn="base" hangingPunct="1">
        <a:spcBef>
          <a:spcPct val="0"/>
        </a:spcBef>
        <a:spcAft>
          <a:spcPct val="0"/>
        </a:spcAft>
        <a:defRPr sz="2800">
          <a:solidFill>
            <a:schemeClr val="tx1"/>
          </a:solidFill>
          <a:latin typeface="Franklin Gothic Medium" charset="0"/>
          <a:ea typeface="ＭＳ Ｐゴシック" charset="0"/>
          <a:cs typeface="ＭＳ Ｐゴシック" charset="0"/>
        </a:defRPr>
      </a:lvl3pPr>
      <a:lvl4pPr algn="l" rtl="0" eaLnBrk="1" fontAlgn="base" hangingPunct="1">
        <a:spcBef>
          <a:spcPct val="0"/>
        </a:spcBef>
        <a:spcAft>
          <a:spcPct val="0"/>
        </a:spcAft>
        <a:defRPr sz="2800">
          <a:solidFill>
            <a:schemeClr val="tx1"/>
          </a:solidFill>
          <a:latin typeface="Franklin Gothic Medium" charset="0"/>
          <a:ea typeface="ＭＳ Ｐゴシック" charset="0"/>
          <a:cs typeface="ＭＳ Ｐゴシック" charset="0"/>
        </a:defRPr>
      </a:lvl4pPr>
      <a:lvl5pPr algn="l" rtl="0" eaLnBrk="1" fontAlgn="base" hangingPunct="1">
        <a:spcBef>
          <a:spcPct val="0"/>
        </a:spcBef>
        <a:spcAft>
          <a:spcPct val="0"/>
        </a:spcAft>
        <a:defRPr sz="2800">
          <a:solidFill>
            <a:schemeClr val="tx1"/>
          </a:solidFill>
          <a:latin typeface="Franklin Gothic Medium" charset="0"/>
          <a:ea typeface="ＭＳ Ｐゴシック" charset="0"/>
          <a:cs typeface="ＭＳ Ｐゴシック" charset="0"/>
        </a:defRPr>
      </a:lvl5pPr>
      <a:lvl6pPr marL="457200" algn="l" rtl="0" eaLnBrk="1" fontAlgn="base" hangingPunct="1">
        <a:spcBef>
          <a:spcPct val="0"/>
        </a:spcBef>
        <a:spcAft>
          <a:spcPct val="0"/>
        </a:spcAft>
        <a:defRPr sz="2800">
          <a:solidFill>
            <a:schemeClr val="tx1"/>
          </a:solidFill>
          <a:latin typeface="Franklin Gothic Medium" charset="0"/>
          <a:ea typeface="ＭＳ Ｐゴシック" charset="0"/>
          <a:cs typeface="ＭＳ Ｐゴシック" charset="0"/>
        </a:defRPr>
      </a:lvl6pPr>
      <a:lvl7pPr marL="914400" algn="l" rtl="0" eaLnBrk="1" fontAlgn="base" hangingPunct="1">
        <a:spcBef>
          <a:spcPct val="0"/>
        </a:spcBef>
        <a:spcAft>
          <a:spcPct val="0"/>
        </a:spcAft>
        <a:defRPr sz="2800">
          <a:solidFill>
            <a:schemeClr val="tx1"/>
          </a:solidFill>
          <a:latin typeface="Franklin Gothic Medium" charset="0"/>
          <a:ea typeface="ＭＳ Ｐゴシック" charset="0"/>
          <a:cs typeface="ＭＳ Ｐゴシック" charset="0"/>
        </a:defRPr>
      </a:lvl7pPr>
      <a:lvl8pPr marL="1371600" algn="l" rtl="0" eaLnBrk="1" fontAlgn="base" hangingPunct="1">
        <a:spcBef>
          <a:spcPct val="0"/>
        </a:spcBef>
        <a:spcAft>
          <a:spcPct val="0"/>
        </a:spcAft>
        <a:defRPr sz="2800">
          <a:solidFill>
            <a:schemeClr val="tx1"/>
          </a:solidFill>
          <a:latin typeface="Franklin Gothic Medium" charset="0"/>
          <a:ea typeface="ＭＳ Ｐゴシック" charset="0"/>
          <a:cs typeface="ＭＳ Ｐゴシック" charset="0"/>
        </a:defRPr>
      </a:lvl8pPr>
      <a:lvl9pPr marL="1828800" algn="l" rtl="0" eaLnBrk="1" fontAlgn="base" hangingPunct="1">
        <a:spcBef>
          <a:spcPct val="0"/>
        </a:spcBef>
        <a:spcAft>
          <a:spcPct val="0"/>
        </a:spcAft>
        <a:defRPr sz="2800">
          <a:solidFill>
            <a:schemeClr val="tx1"/>
          </a:solidFill>
          <a:latin typeface="Franklin Gothic Medium" charset="0"/>
          <a:ea typeface="ＭＳ Ｐゴシック" charset="0"/>
          <a:cs typeface="ＭＳ Ｐゴシック" charset="0"/>
        </a:defRPr>
      </a:lvl9pPr>
    </p:titleStyle>
    <p:bodyStyle>
      <a:lvl1pPr marL="342900" indent="-342900" algn="l" rtl="0" eaLnBrk="1" fontAlgn="base" hangingPunct="1">
        <a:spcBef>
          <a:spcPts val="800"/>
        </a:spcBef>
        <a:spcAft>
          <a:spcPct val="0"/>
        </a:spcAft>
        <a:buFont typeface="Arial" charset="0"/>
        <a:defRPr sz="1600" b="1" kern="1200">
          <a:solidFill>
            <a:schemeClr val="tx1"/>
          </a:solidFill>
          <a:latin typeface="Arial"/>
          <a:ea typeface="ＭＳ Ｐゴシック" charset="0"/>
          <a:cs typeface="Arial"/>
        </a:defRPr>
      </a:lvl1pPr>
      <a:lvl2pPr marL="173038" indent="-173038" algn="l" rtl="0" eaLnBrk="1" fontAlgn="base" hangingPunct="1">
        <a:spcBef>
          <a:spcPts val="300"/>
        </a:spcBef>
        <a:spcAft>
          <a:spcPct val="0"/>
        </a:spcAft>
        <a:buClr>
          <a:schemeClr val="accent2"/>
        </a:buClr>
        <a:buFont typeface="Wingdings" charset="0"/>
        <a:buChar char="§"/>
        <a:defRPr sz="1600" kern="1200">
          <a:solidFill>
            <a:schemeClr val="tx1"/>
          </a:solidFill>
          <a:latin typeface="Arial"/>
          <a:ea typeface="ＭＳ Ｐゴシック" charset="0"/>
          <a:cs typeface="Arial"/>
        </a:defRPr>
      </a:lvl2pPr>
      <a:lvl3pPr marL="401638" indent="-163513" algn="l" rtl="0" eaLnBrk="1" fontAlgn="base" hangingPunct="1">
        <a:spcBef>
          <a:spcPts val="300"/>
        </a:spcBef>
        <a:spcAft>
          <a:spcPct val="0"/>
        </a:spcAft>
        <a:buClr>
          <a:schemeClr val="accent2"/>
        </a:buClr>
        <a:buFont typeface="Wingdings" charset="0"/>
        <a:buChar char="§"/>
        <a:defRPr sz="1600" kern="1200">
          <a:solidFill>
            <a:schemeClr val="tx1"/>
          </a:solidFill>
          <a:latin typeface="Arial"/>
          <a:ea typeface="ＭＳ Ｐゴシック" charset="0"/>
          <a:cs typeface="Arial"/>
        </a:defRPr>
      </a:lvl3pPr>
      <a:lvl4pPr marL="630238" indent="-163513" algn="l" rtl="0" eaLnBrk="1" fontAlgn="base" hangingPunct="1">
        <a:spcBef>
          <a:spcPts val="300"/>
        </a:spcBef>
        <a:spcAft>
          <a:spcPct val="0"/>
        </a:spcAft>
        <a:buClr>
          <a:schemeClr val="accent2"/>
        </a:buClr>
        <a:buFont typeface="Wingdings" charset="0"/>
        <a:buChar char="§"/>
        <a:defRPr sz="1600" kern="1200">
          <a:solidFill>
            <a:schemeClr val="tx1"/>
          </a:solidFill>
          <a:latin typeface="Arial"/>
          <a:ea typeface="ＭＳ Ｐゴシック" charset="0"/>
          <a:cs typeface="Arial"/>
        </a:defRPr>
      </a:lvl4pPr>
      <a:lvl5pPr marL="858838" indent="-173038" algn="l" rtl="0" eaLnBrk="1" fontAlgn="base" hangingPunct="1">
        <a:spcBef>
          <a:spcPts val="300"/>
        </a:spcBef>
        <a:spcAft>
          <a:spcPct val="0"/>
        </a:spcAft>
        <a:buClr>
          <a:schemeClr val="accent2"/>
        </a:buClr>
        <a:buFont typeface="Wingdings" charset="0"/>
        <a:buChar char="§"/>
        <a:defRPr sz="1600" kern="1200">
          <a:solidFill>
            <a:schemeClr val="tx1"/>
          </a:solidFill>
          <a:latin typeface="Arial"/>
          <a:ea typeface="ＭＳ Ｐゴシック" charset="0"/>
          <a:cs typeface="Arial"/>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6.jpeg"/><Relationship Id="rId7" Type="http://schemas.openxmlformats.org/officeDocument/2006/relationships/diagramColors" Target="../diagrams/colors3.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diagramColors" Target="../diagrams/colors4.xml"/><Relationship Id="rId13" Type="http://schemas.openxmlformats.org/officeDocument/2006/relationships/diagramColors" Target="../diagrams/colors5.xml"/><Relationship Id="rId18" Type="http://schemas.openxmlformats.org/officeDocument/2006/relationships/diagramColors" Target="../diagrams/colors6.xml"/><Relationship Id="rId3" Type="http://schemas.openxmlformats.org/officeDocument/2006/relationships/image" Target="../media/image6.jpeg"/><Relationship Id="rId7" Type="http://schemas.openxmlformats.org/officeDocument/2006/relationships/diagramQuickStyle" Target="../diagrams/quickStyle4.xml"/><Relationship Id="rId12" Type="http://schemas.openxmlformats.org/officeDocument/2006/relationships/diagramQuickStyle" Target="../diagrams/quickStyle5.xml"/><Relationship Id="rId17" Type="http://schemas.openxmlformats.org/officeDocument/2006/relationships/diagramQuickStyle" Target="../diagrams/quickStyle6.xml"/><Relationship Id="rId2" Type="http://schemas.openxmlformats.org/officeDocument/2006/relationships/notesSlide" Target="../notesSlides/notesSlide20.xml"/><Relationship Id="rId16" Type="http://schemas.openxmlformats.org/officeDocument/2006/relationships/diagramLayout" Target="../diagrams/layout6.xml"/><Relationship Id="rId1" Type="http://schemas.openxmlformats.org/officeDocument/2006/relationships/slideLayout" Target="../slideLayouts/slideLayout2.xml"/><Relationship Id="rId6" Type="http://schemas.openxmlformats.org/officeDocument/2006/relationships/diagramLayout" Target="../diagrams/layout4.xml"/><Relationship Id="rId11" Type="http://schemas.openxmlformats.org/officeDocument/2006/relationships/diagramLayout" Target="../diagrams/layout5.xml"/><Relationship Id="rId5" Type="http://schemas.openxmlformats.org/officeDocument/2006/relationships/diagramData" Target="../diagrams/data4.xml"/><Relationship Id="rId15" Type="http://schemas.openxmlformats.org/officeDocument/2006/relationships/diagramData" Target="../diagrams/data6.xml"/><Relationship Id="rId10" Type="http://schemas.openxmlformats.org/officeDocument/2006/relationships/diagramData" Target="../diagrams/data5.xml"/><Relationship Id="rId19" Type="http://schemas.microsoft.com/office/2007/relationships/diagramDrawing" Target="../diagrams/drawing6.xml"/><Relationship Id="rId4" Type="http://schemas.openxmlformats.org/officeDocument/2006/relationships/image" Target="../media/image11.png"/><Relationship Id="rId9" Type="http://schemas.microsoft.com/office/2007/relationships/diagramDrawing" Target="../diagrams/drawing4.xml"/><Relationship Id="rId14" Type="http://schemas.microsoft.com/office/2007/relationships/diagramDrawing" Target="../diagrams/drawing5.xml"/></Relationships>
</file>

<file path=ppt/slides/_rels/slide21.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6.jpeg"/><Relationship Id="rId7" Type="http://schemas.openxmlformats.org/officeDocument/2006/relationships/diagramColors" Target="../diagrams/colors7.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6.jpe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6.jpeg"/><Relationship Id="rId7" Type="http://schemas.openxmlformats.org/officeDocument/2006/relationships/diagramColors" Target="../diagrams/colors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3" Type="http://schemas.openxmlformats.org/officeDocument/2006/relationships/hyperlink" Target="https://www.justiceinspectorates.gov.uk/hmiprobation/inspections/drug-treatmen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61F514FE-CBD2-4EB5-95BB-9D4FD161EF34}"/>
              </a:ext>
            </a:extLst>
          </p:cNvPr>
          <p:cNvPicPr/>
          <p:nvPr/>
        </p:nvPicPr>
        <p:blipFill rotWithShape="1">
          <a:blip r:embed="rId3" cstate="print">
            <a:extLst>
              <a:ext uri="{28A0092B-C50C-407E-A947-70E740481C1C}">
                <a14:useLocalDpi xmlns:a14="http://schemas.microsoft.com/office/drawing/2010/main" val="0"/>
              </a:ext>
            </a:extLst>
          </a:blip>
          <a:srcRect r="67500"/>
          <a:stretch/>
        </p:blipFill>
        <p:spPr bwMode="auto">
          <a:xfrm>
            <a:off x="5855515" y="1124126"/>
            <a:ext cx="1107346" cy="1954634"/>
          </a:xfrm>
          <a:prstGeom prst="rect">
            <a:avLst/>
          </a:prstGeom>
          <a:noFill/>
          <a:ln>
            <a:noFill/>
          </a:ln>
        </p:spPr>
      </p:pic>
      <p:pic>
        <p:nvPicPr>
          <p:cNvPr id="6" name="Picture 5">
            <a:extLst>
              <a:ext uri="{FF2B5EF4-FFF2-40B4-BE49-F238E27FC236}">
                <a16:creationId xmlns:a16="http://schemas.microsoft.com/office/drawing/2014/main" xmlns="" id="{E1B12B5C-91B2-41D3-A6B5-0B5AD8F81F50}"/>
              </a:ext>
            </a:extLst>
          </p:cNvPr>
          <p:cNvPicPr/>
          <p:nvPr/>
        </p:nvPicPr>
        <p:blipFill rotWithShape="1">
          <a:blip r:embed="rId3" cstate="print">
            <a:extLst>
              <a:ext uri="{28A0092B-C50C-407E-A947-70E740481C1C}">
                <a14:useLocalDpi xmlns:a14="http://schemas.microsoft.com/office/drawing/2010/main" val="0"/>
              </a:ext>
            </a:extLst>
          </a:blip>
          <a:srcRect l="31511"/>
          <a:stretch/>
        </p:blipFill>
        <p:spPr bwMode="auto">
          <a:xfrm>
            <a:off x="7004806" y="1494639"/>
            <a:ext cx="1838587" cy="1484851"/>
          </a:xfrm>
          <a:prstGeom prst="rect">
            <a:avLst/>
          </a:prstGeom>
          <a:noFill/>
          <a:ln>
            <a:noFill/>
          </a:ln>
        </p:spPr>
      </p:pic>
      <p:sp>
        <p:nvSpPr>
          <p:cNvPr id="7" name="Freeform 3">
            <a:extLst>
              <a:ext uri="{FF2B5EF4-FFF2-40B4-BE49-F238E27FC236}">
                <a16:creationId xmlns:a16="http://schemas.microsoft.com/office/drawing/2014/main" xmlns="" id="{5FC91608-1846-4BF2-BEE5-1B8573C32EA3}"/>
              </a:ext>
            </a:extLst>
          </p:cNvPr>
          <p:cNvSpPr/>
          <p:nvPr/>
        </p:nvSpPr>
        <p:spPr>
          <a:xfrm>
            <a:off x="1795549" y="5170688"/>
            <a:ext cx="7348451" cy="1703092"/>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rgbClr val="3E1B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dirty="0"/>
          </a:p>
        </p:txBody>
      </p:sp>
      <p:sp>
        <p:nvSpPr>
          <p:cNvPr id="9" name="Right Triangle 8">
            <a:extLst>
              <a:ext uri="{FF2B5EF4-FFF2-40B4-BE49-F238E27FC236}">
                <a16:creationId xmlns:a16="http://schemas.microsoft.com/office/drawing/2014/main" xmlns="" id="{6D3A0AD9-881D-47F3-A761-251840CA035B}"/>
              </a:ext>
            </a:extLst>
          </p:cNvPr>
          <p:cNvSpPr/>
          <p:nvPr/>
        </p:nvSpPr>
        <p:spPr>
          <a:xfrm>
            <a:off x="0" y="3709719"/>
            <a:ext cx="4695159" cy="3164062"/>
          </a:xfrm>
          <a:prstGeom prst="rtTriangle">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ight Triangle 9">
            <a:extLst>
              <a:ext uri="{FF2B5EF4-FFF2-40B4-BE49-F238E27FC236}">
                <a16:creationId xmlns:a16="http://schemas.microsoft.com/office/drawing/2014/main" xmlns="" id="{43753B83-7425-45AF-82A1-98DD3E98FCAC}"/>
              </a:ext>
            </a:extLst>
          </p:cNvPr>
          <p:cNvSpPr/>
          <p:nvPr/>
        </p:nvSpPr>
        <p:spPr>
          <a:xfrm>
            <a:off x="-1" y="4646815"/>
            <a:ext cx="3283527" cy="2212765"/>
          </a:xfrm>
          <a:prstGeom prst="rtTriangle">
            <a:avLst/>
          </a:prstGeom>
          <a:solidFill>
            <a:srgbClr val="4D4E53">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Rectangle 2">
            <a:extLst>
              <a:ext uri="{FF2B5EF4-FFF2-40B4-BE49-F238E27FC236}">
                <a16:creationId xmlns:a16="http://schemas.microsoft.com/office/drawing/2014/main" xmlns="" id="{4C927F6A-C623-4A79-BB50-A3843E798609}"/>
              </a:ext>
            </a:extLst>
          </p:cNvPr>
          <p:cNvSpPr/>
          <p:nvPr/>
        </p:nvSpPr>
        <p:spPr>
          <a:xfrm>
            <a:off x="2215926" y="3247068"/>
            <a:ext cx="6530955" cy="1077218"/>
          </a:xfrm>
          <a:prstGeom prst="rect">
            <a:avLst/>
          </a:prstGeom>
          <a:ln>
            <a:noFill/>
          </a:ln>
        </p:spPr>
        <p:txBody>
          <a:bodyPr wrap="none">
            <a:spAutoFit/>
          </a:bodyPr>
          <a:lstStyle/>
          <a:p>
            <a:pPr algn="ctr"/>
            <a:r>
              <a:rPr lang="en-GB" sz="3200" b="1" dirty="0">
                <a:solidFill>
                  <a:srgbClr val="007770"/>
                </a:solidFill>
                <a:latin typeface="Tahoma" panose="020B0604030504040204" pitchFamily="34" charset="0"/>
                <a:ea typeface="Tahoma" panose="020B0604030504040204" pitchFamily="34" charset="0"/>
                <a:cs typeface="Tahoma" panose="020B0604030504040204" pitchFamily="34" charset="0"/>
              </a:rPr>
              <a:t>Drug treatment and recovery </a:t>
            </a:r>
          </a:p>
          <a:p>
            <a:pPr algn="ctr"/>
            <a:r>
              <a:rPr lang="en-GB" sz="3200" b="1" dirty="0">
                <a:solidFill>
                  <a:srgbClr val="007770"/>
                </a:solidFill>
                <a:latin typeface="Tahoma" panose="020B0604030504040204" pitchFamily="34" charset="0"/>
                <a:ea typeface="Tahoma" panose="020B0604030504040204" pitchFamily="34" charset="0"/>
                <a:cs typeface="Tahoma" panose="020B0604030504040204" pitchFamily="34" charset="0"/>
              </a:rPr>
              <a:t>work with people on probation</a:t>
            </a:r>
            <a:endParaRPr lang="en-GB" sz="3200" b="1" dirty="0">
              <a:solidFill>
                <a:srgbClr val="007770"/>
              </a:solidFill>
            </a:endParaRPr>
          </a:p>
        </p:txBody>
      </p:sp>
    </p:spTree>
    <p:extLst>
      <p:ext uri="{BB962C8B-B14F-4D97-AF65-F5344CB8AC3E}">
        <p14:creationId xmlns:p14="http://schemas.microsoft.com/office/powerpoint/2010/main" val="1804265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DA9524-7E17-4996-813D-46C21089FC9E}"/>
              </a:ext>
            </a:extLst>
          </p:cNvPr>
          <p:cNvSpPr>
            <a:spLocks noGrp="1"/>
          </p:cNvSpPr>
          <p:nvPr>
            <p:ph type="title"/>
          </p:nvPr>
        </p:nvSpPr>
        <p:spPr/>
        <p:txBody>
          <a:bodyPr/>
          <a:lstStyle/>
          <a:p>
            <a:r>
              <a:rPr lang="en-GB" b="1" dirty="0">
                <a:solidFill>
                  <a:srgbClr val="007770"/>
                </a:solidFill>
              </a:rPr>
              <a:t>Casework </a:t>
            </a:r>
          </a:p>
        </p:txBody>
      </p:sp>
      <p:sp>
        <p:nvSpPr>
          <p:cNvPr id="3" name="Content Placeholder 2">
            <a:extLst>
              <a:ext uri="{FF2B5EF4-FFF2-40B4-BE49-F238E27FC236}">
                <a16:creationId xmlns:a16="http://schemas.microsoft.com/office/drawing/2014/main" xmlns="" id="{808E2C61-9C50-482D-A0EB-F377E9AA1014}"/>
              </a:ext>
            </a:extLst>
          </p:cNvPr>
          <p:cNvSpPr>
            <a:spLocks noGrp="1"/>
          </p:cNvSpPr>
          <p:nvPr>
            <p:ph idx="1"/>
          </p:nvPr>
        </p:nvSpPr>
        <p:spPr/>
        <p:txBody>
          <a:bodyPr/>
          <a:lstStyle/>
          <a:p>
            <a:r>
              <a:rPr lang="en-GB" b="0" dirty="0"/>
              <a:t>	</a:t>
            </a:r>
            <a:r>
              <a:rPr lang="en-GB" sz="1800" b="0" dirty="0"/>
              <a:t>The standard of assessment and planning in relation to drugs was not good enough in around half of the cases we reviewed. </a:t>
            </a:r>
          </a:p>
          <a:p>
            <a:r>
              <a:rPr lang="en-GB" sz="1800" b="0" dirty="0"/>
              <a:t>	The case notes reviewed did not have a clearly devised treatment/recovery plan nor include a clear record of what engagement with drug treatment services was required </a:t>
            </a:r>
          </a:p>
          <a:p>
            <a:r>
              <a:rPr lang="en-GB" sz="1800" b="0" dirty="0"/>
              <a:t>	Offence-focused and therapeutic work was underused -  structured interventions appear to have fallen out of use (not helped by impact of </a:t>
            </a:r>
            <a:r>
              <a:rPr lang="en-GB" sz="1800" b="0" dirty="0" err="1"/>
              <a:t>Covid</a:t>
            </a:r>
            <a:r>
              <a:rPr lang="en-GB" sz="1800" b="0" dirty="0"/>
              <a:t>)</a:t>
            </a:r>
          </a:p>
          <a:p>
            <a:r>
              <a:rPr lang="en-GB" sz="1800" b="0" dirty="0"/>
              <a:t> 	Drug workers were offering few psychosocial interventions, with the focus instead on prescriptions for people needing opiate-substitution therapy</a:t>
            </a:r>
          </a:p>
          <a:p>
            <a:r>
              <a:rPr lang="en-GB" sz="1800" b="0" dirty="0"/>
              <a:t> 	Overall, there was little work directed towards recovery and too few probation practitioners were skilled in this work (only 13% knew about models of recovery).. The goal is too often maintenance in treatment, with too little aspiration for people to find work and economic stability. </a:t>
            </a:r>
            <a:endParaRPr lang="en-GB" sz="1800" dirty="0"/>
          </a:p>
        </p:txBody>
      </p:sp>
    </p:spTree>
    <p:extLst>
      <p:ext uri="{BB962C8B-B14F-4D97-AF65-F5344CB8AC3E}">
        <p14:creationId xmlns:p14="http://schemas.microsoft.com/office/powerpoint/2010/main" val="839248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10A189-897E-4ED2-A3DB-E6D955B684D0}"/>
              </a:ext>
            </a:extLst>
          </p:cNvPr>
          <p:cNvSpPr>
            <a:spLocks noGrp="1"/>
          </p:cNvSpPr>
          <p:nvPr>
            <p:ph type="title"/>
          </p:nvPr>
        </p:nvSpPr>
        <p:spPr>
          <a:xfrm>
            <a:off x="2130136" y="278544"/>
            <a:ext cx="6213764" cy="549275"/>
          </a:xfrm>
        </p:spPr>
        <p:txBody>
          <a:bodyPr/>
          <a:lstStyle/>
          <a:p>
            <a:r>
              <a:rPr lang="en-GB" sz="1800" b="1" dirty="0">
                <a:solidFill>
                  <a:srgbClr val="007770"/>
                </a:solidFill>
              </a:rPr>
              <a:t>Trends in drug rehabilitation requirements since 2005</a:t>
            </a:r>
          </a:p>
        </p:txBody>
      </p:sp>
      <p:pic>
        <p:nvPicPr>
          <p:cNvPr id="4" name="Content Placeholder 3">
            <a:extLst>
              <a:ext uri="{FF2B5EF4-FFF2-40B4-BE49-F238E27FC236}">
                <a16:creationId xmlns:a16="http://schemas.microsoft.com/office/drawing/2014/main" xmlns="" id="{31F61330-6956-4684-B436-CCD25DC58928}"/>
              </a:ext>
            </a:extLst>
          </p:cNvPr>
          <p:cNvPicPr>
            <a:picLocks noGrp="1" noChangeAspect="1"/>
          </p:cNvPicPr>
          <p:nvPr>
            <p:ph idx="1"/>
          </p:nvPr>
        </p:nvPicPr>
        <p:blipFill>
          <a:blip r:embed="rId3"/>
          <a:stretch>
            <a:fillRect/>
          </a:stretch>
        </p:blipFill>
        <p:spPr>
          <a:xfrm>
            <a:off x="797585" y="851144"/>
            <a:ext cx="7546315" cy="5179037"/>
          </a:xfrm>
          <a:prstGeom prst="rect">
            <a:avLst/>
          </a:prstGeom>
        </p:spPr>
      </p:pic>
    </p:spTree>
    <p:extLst>
      <p:ext uri="{BB962C8B-B14F-4D97-AF65-F5344CB8AC3E}">
        <p14:creationId xmlns:p14="http://schemas.microsoft.com/office/powerpoint/2010/main" val="4102761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59A277-6711-4E7F-B8A2-B5E52F6C1329}"/>
              </a:ext>
            </a:extLst>
          </p:cNvPr>
          <p:cNvSpPr>
            <a:spLocks noGrp="1"/>
          </p:cNvSpPr>
          <p:nvPr>
            <p:ph type="title"/>
          </p:nvPr>
        </p:nvSpPr>
        <p:spPr>
          <a:xfrm>
            <a:off x="2130136" y="428913"/>
            <a:ext cx="6480463" cy="549275"/>
          </a:xfrm>
        </p:spPr>
        <p:txBody>
          <a:bodyPr/>
          <a:lstStyle/>
          <a:p>
            <a:r>
              <a:rPr lang="en-GB" sz="2000" b="1" dirty="0">
                <a:solidFill>
                  <a:srgbClr val="007770"/>
                </a:solidFill>
              </a:rPr>
              <a:t>Drug rehabilitation requirement use and outcomes </a:t>
            </a:r>
          </a:p>
        </p:txBody>
      </p:sp>
      <p:sp>
        <p:nvSpPr>
          <p:cNvPr id="3" name="Content Placeholder 2">
            <a:extLst>
              <a:ext uri="{FF2B5EF4-FFF2-40B4-BE49-F238E27FC236}">
                <a16:creationId xmlns:a16="http://schemas.microsoft.com/office/drawing/2014/main" xmlns="" id="{92EB2AA3-CD3D-4BB0-8A30-5DC84AFB3AEB}"/>
              </a:ext>
            </a:extLst>
          </p:cNvPr>
          <p:cNvSpPr>
            <a:spLocks noGrp="1"/>
          </p:cNvSpPr>
          <p:nvPr>
            <p:ph idx="1"/>
          </p:nvPr>
        </p:nvSpPr>
        <p:spPr>
          <a:xfrm>
            <a:off x="811212" y="1328567"/>
            <a:ext cx="7521575" cy="4530725"/>
          </a:xfrm>
        </p:spPr>
        <p:txBody>
          <a:bodyPr/>
          <a:lstStyle/>
          <a:p>
            <a:r>
              <a:rPr lang="en-GB" b="0" dirty="0"/>
              <a:t>	</a:t>
            </a:r>
            <a:r>
              <a:rPr lang="en-GB" sz="1800" b="0" dirty="0"/>
              <a:t>Only half of DRRs which started in Jan to March 2020 were successfully completed</a:t>
            </a:r>
          </a:p>
          <a:p>
            <a:r>
              <a:rPr lang="en-GB" sz="1800" b="0" dirty="0"/>
              <a:t>	Very diluted and poor delivery. Drugs agencies and probation shared information to bring about effective assessment in only half of the 23 DRRs we inspected. Treatment plans were only shared between probation and the drugs agencies in five cases, leaving real gaps in communication and professional practice. </a:t>
            </a:r>
          </a:p>
          <a:p>
            <a:r>
              <a:rPr lang="en-GB" sz="1800" b="0" dirty="0"/>
              <a:t>	In only six cases was there a sufficient record of what engagement was required with drug treatment services. It was impossible to see how many appointments have been kept with drug agencies and whether this was in line with sentence plans. </a:t>
            </a:r>
          </a:p>
          <a:p>
            <a:r>
              <a:rPr lang="en-GB" sz="1800" b="0" dirty="0"/>
              <a:t>	Nine out of ten DRRs had no proper court oversight. </a:t>
            </a:r>
          </a:p>
          <a:p>
            <a:r>
              <a:rPr lang="en-GB" sz="1800" b="0" dirty="0"/>
              <a:t>	Only 10 cases out of the 60 we reviewed received any recorded drug testing, despite our sample containing 23 DRR cases </a:t>
            </a:r>
          </a:p>
          <a:p>
            <a:endParaRPr lang="en-GB" sz="1800" b="0"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951240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DBA767-4114-4CC7-A6A8-71A22F471433}"/>
              </a:ext>
            </a:extLst>
          </p:cNvPr>
          <p:cNvSpPr>
            <a:spLocks noGrp="1"/>
          </p:cNvSpPr>
          <p:nvPr>
            <p:ph type="title"/>
          </p:nvPr>
        </p:nvSpPr>
        <p:spPr/>
        <p:txBody>
          <a:bodyPr/>
          <a:lstStyle/>
          <a:p>
            <a:r>
              <a:rPr lang="en-GB" b="1" dirty="0">
                <a:solidFill>
                  <a:srgbClr val="007770"/>
                </a:solidFill>
              </a:rPr>
              <a:t>Drug testing</a:t>
            </a:r>
          </a:p>
        </p:txBody>
      </p:sp>
      <p:sp>
        <p:nvSpPr>
          <p:cNvPr id="3" name="Content Placeholder 2">
            <a:extLst>
              <a:ext uri="{FF2B5EF4-FFF2-40B4-BE49-F238E27FC236}">
                <a16:creationId xmlns:a16="http://schemas.microsoft.com/office/drawing/2014/main" xmlns="" id="{F0A2B2FF-FB5E-4D80-99F8-E2ADAC7C95F4}"/>
              </a:ext>
            </a:extLst>
          </p:cNvPr>
          <p:cNvSpPr>
            <a:spLocks noGrp="1"/>
          </p:cNvSpPr>
          <p:nvPr>
            <p:ph idx="1"/>
          </p:nvPr>
        </p:nvSpPr>
        <p:spPr/>
        <p:txBody>
          <a:bodyPr/>
          <a:lstStyle/>
          <a:p>
            <a:r>
              <a:rPr lang="en-GB" b="0" dirty="0"/>
              <a:t>	Drug testing is being used too infrequently. </a:t>
            </a:r>
            <a:r>
              <a:rPr lang="en-GB" b="0" dirty="0" err="1"/>
              <a:t>Covid</a:t>
            </a:r>
            <a:r>
              <a:rPr lang="en-GB" b="0" dirty="0"/>
              <a:t> has had an impact but this  issue predates the pandemic, with ongoing disputes about who should pay for them</a:t>
            </a:r>
          </a:p>
          <a:p>
            <a:r>
              <a:rPr lang="en-GB" b="0" dirty="0"/>
              <a:t>	Information on drug tests is not easily accessible on probation case management systems, and recording practice is not consistent. It wasn’t possible to determine the volume of drug testing currently underway </a:t>
            </a:r>
          </a:p>
          <a:p>
            <a:r>
              <a:rPr lang="en-GB" b="0" dirty="0"/>
              <a:t>	Covid-19 social distancing rules meant that testing had stopped altogether during the pandemic. Now restarted but still a long way to go and legislation severely restricts the circumstances it can be used with people on probation </a:t>
            </a:r>
          </a:p>
          <a:p>
            <a:r>
              <a:rPr lang="en-GB" b="0" dirty="0"/>
              <a:t>	Our interviews with people on probation suggested that some of them expect and want to be tested:</a:t>
            </a:r>
          </a:p>
          <a:p>
            <a:r>
              <a:rPr lang="en-GB" b="0" i="1" dirty="0"/>
              <a:t>	“I’ve never been tested by probation. I got 10 years for a drug-related crime, and I thought that would have been a regular thing once I got released but no, never been asked to do a test.” </a:t>
            </a:r>
            <a:endParaRPr lang="en-GB" b="0" dirty="0"/>
          </a:p>
          <a:p>
            <a:r>
              <a:rPr lang="en-GB" i="1" dirty="0"/>
              <a:t>	“</a:t>
            </a:r>
            <a:r>
              <a:rPr lang="en-GB" b="0" i="1" dirty="0"/>
              <a:t>I’ve had a couple of tests which came back clean. Which was a great feeling for me. I wanted to show everyone I was serious about getting clean and turning my life around. That’s what the testing means to me. Truth, honesty and determination to stay away from the white stuff [crack cocaine].” </a:t>
            </a:r>
            <a:endParaRPr lang="en-GB" dirty="0"/>
          </a:p>
        </p:txBody>
      </p:sp>
    </p:spTree>
    <p:extLst>
      <p:ext uri="{BB962C8B-B14F-4D97-AF65-F5344CB8AC3E}">
        <p14:creationId xmlns:p14="http://schemas.microsoft.com/office/powerpoint/2010/main" val="2036217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41CB45-4769-48BA-9606-229FF42D1024}"/>
              </a:ext>
            </a:extLst>
          </p:cNvPr>
          <p:cNvSpPr>
            <a:spLocks noGrp="1"/>
          </p:cNvSpPr>
          <p:nvPr>
            <p:ph type="title"/>
          </p:nvPr>
        </p:nvSpPr>
        <p:spPr/>
        <p:txBody>
          <a:bodyPr/>
          <a:lstStyle/>
          <a:p>
            <a:r>
              <a:rPr lang="en-GB" sz="2000" b="1" dirty="0">
                <a:solidFill>
                  <a:srgbClr val="007770"/>
                </a:solidFill>
              </a:rPr>
              <a:t>RESETTLEMENT – poor continuity after release</a:t>
            </a:r>
          </a:p>
        </p:txBody>
      </p:sp>
      <p:pic>
        <p:nvPicPr>
          <p:cNvPr id="4" name="Content Placeholder 3">
            <a:extLst>
              <a:ext uri="{FF2B5EF4-FFF2-40B4-BE49-F238E27FC236}">
                <a16:creationId xmlns:a16="http://schemas.microsoft.com/office/drawing/2014/main" xmlns="" id="{3CD845D4-FD6B-4458-A071-01ED58686A7E}"/>
              </a:ext>
            </a:extLst>
          </p:cNvPr>
          <p:cNvPicPr>
            <a:picLocks noGrp="1" noChangeAspect="1"/>
          </p:cNvPicPr>
          <p:nvPr>
            <p:ph idx="1"/>
          </p:nvPr>
        </p:nvPicPr>
        <p:blipFill>
          <a:blip r:embed="rId3"/>
          <a:stretch>
            <a:fillRect/>
          </a:stretch>
        </p:blipFill>
        <p:spPr>
          <a:xfrm>
            <a:off x="320776" y="1571625"/>
            <a:ext cx="8502447" cy="3714750"/>
          </a:xfrm>
          <a:prstGeom prst="rect">
            <a:avLst/>
          </a:prstGeom>
        </p:spPr>
      </p:pic>
    </p:spTree>
    <p:extLst>
      <p:ext uri="{BB962C8B-B14F-4D97-AF65-F5344CB8AC3E}">
        <p14:creationId xmlns:p14="http://schemas.microsoft.com/office/powerpoint/2010/main" val="894639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B12134-88DC-4287-BB98-F0831553863E}"/>
              </a:ext>
            </a:extLst>
          </p:cNvPr>
          <p:cNvSpPr>
            <a:spLocks noGrp="1"/>
          </p:cNvSpPr>
          <p:nvPr>
            <p:ph type="title"/>
          </p:nvPr>
        </p:nvSpPr>
        <p:spPr/>
        <p:txBody>
          <a:bodyPr/>
          <a:lstStyle/>
          <a:p>
            <a:r>
              <a:rPr lang="en-GB" b="1" dirty="0">
                <a:solidFill>
                  <a:srgbClr val="007770"/>
                </a:solidFill>
              </a:rPr>
              <a:t>Resettlement – key findings</a:t>
            </a:r>
          </a:p>
        </p:txBody>
      </p:sp>
      <p:sp>
        <p:nvSpPr>
          <p:cNvPr id="3" name="Content Placeholder 2">
            <a:extLst>
              <a:ext uri="{FF2B5EF4-FFF2-40B4-BE49-F238E27FC236}">
                <a16:creationId xmlns:a16="http://schemas.microsoft.com/office/drawing/2014/main" xmlns="" id="{025E8F15-1F3E-4462-A3D9-959776C7050F}"/>
              </a:ext>
            </a:extLst>
          </p:cNvPr>
          <p:cNvSpPr>
            <a:spLocks noGrp="1"/>
          </p:cNvSpPr>
          <p:nvPr>
            <p:ph idx="1"/>
          </p:nvPr>
        </p:nvSpPr>
        <p:spPr/>
        <p:txBody>
          <a:bodyPr/>
          <a:lstStyle/>
          <a:p>
            <a:r>
              <a:rPr lang="en-GB" b="0" dirty="0"/>
              <a:t>	Of 26 people who were released from prison in our six fieldwork areas in the 12 months to March 2020 who had been assessed as needing follow-up drug treatment in the community, only 10 (38 per cent) were supported sufficiently to access these services. </a:t>
            </a:r>
          </a:p>
          <a:p>
            <a:r>
              <a:rPr lang="en-GB" b="0" dirty="0"/>
              <a:t>	Some people had no prescription for opiate-substitution medication arranged on their release from custody</a:t>
            </a:r>
          </a:p>
          <a:p>
            <a:r>
              <a:rPr lang="en-GB" b="0" dirty="0"/>
              <a:t> 	Health and justice services tend to work in isolation and the agencies do not share enough information to ensure continuity of care. In South Wales, the same treatment provider serves both prisons and those released into the community, significantly improving join up.</a:t>
            </a:r>
          </a:p>
          <a:p>
            <a:r>
              <a:rPr lang="en-GB" b="0" dirty="0"/>
              <a:t>	More could also be done to build on recovery work in prisons - </a:t>
            </a:r>
            <a:r>
              <a:rPr lang="en-GB" b="0" dirty="0" err="1"/>
              <a:t>eg</a:t>
            </a:r>
            <a:r>
              <a:rPr lang="en-GB" b="0" dirty="0"/>
              <a:t> by linking people to peer-led, mutual aid such as Alcoholics or Narcotics Anonymous after release</a:t>
            </a:r>
          </a:p>
          <a:p>
            <a:r>
              <a:rPr lang="en-GB" b="0" dirty="0"/>
              <a:t>	Licence conditions to manage people after their release were not applied consistently. We found some cases where licence conditions should have been applied and others where the requirement for treatment was not proportionate or appropriate. </a:t>
            </a:r>
            <a:endParaRPr lang="en-GB" dirty="0"/>
          </a:p>
        </p:txBody>
      </p:sp>
    </p:spTree>
    <p:extLst>
      <p:ext uri="{BB962C8B-B14F-4D97-AF65-F5344CB8AC3E}">
        <p14:creationId xmlns:p14="http://schemas.microsoft.com/office/powerpoint/2010/main" val="3410079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029718-113A-41D5-A7D1-E68785DA526E}"/>
              </a:ext>
            </a:extLst>
          </p:cNvPr>
          <p:cNvSpPr>
            <a:spLocks noGrp="1"/>
          </p:cNvSpPr>
          <p:nvPr>
            <p:ph type="title"/>
          </p:nvPr>
        </p:nvSpPr>
        <p:spPr/>
        <p:txBody>
          <a:bodyPr/>
          <a:lstStyle/>
          <a:p>
            <a:r>
              <a:rPr lang="en-GB" b="1" dirty="0">
                <a:solidFill>
                  <a:srgbClr val="007770"/>
                </a:solidFill>
              </a:rPr>
              <a:t>Resettlement feedback</a:t>
            </a:r>
          </a:p>
        </p:txBody>
      </p:sp>
      <p:sp>
        <p:nvSpPr>
          <p:cNvPr id="3" name="Content Placeholder 2">
            <a:extLst>
              <a:ext uri="{FF2B5EF4-FFF2-40B4-BE49-F238E27FC236}">
                <a16:creationId xmlns:a16="http://schemas.microsoft.com/office/drawing/2014/main" xmlns="" id="{95F721AB-89CF-49E6-868F-58D74CAD8B85}"/>
              </a:ext>
            </a:extLst>
          </p:cNvPr>
          <p:cNvSpPr>
            <a:spLocks noGrp="1"/>
          </p:cNvSpPr>
          <p:nvPr>
            <p:ph idx="1"/>
          </p:nvPr>
        </p:nvSpPr>
        <p:spPr/>
        <p:txBody>
          <a:bodyPr/>
          <a:lstStyle/>
          <a:p>
            <a:r>
              <a:rPr lang="en-GB" b="0" i="1" dirty="0"/>
              <a:t>	“I got lots of support, to be honest, from the probation team and the workers at the approved address I was sent to. They helped me with accessing the benefits department, food banks, phone calls and the support was there, and it really helped me get back on my feet when I was first released. So, I feel that they did communicate with each other and it helped me to get closer to home eventually. I was fully supported by everyone involved and that felt good”</a:t>
            </a:r>
          </a:p>
          <a:p>
            <a:endParaRPr lang="en-GB" b="0" i="1" dirty="0"/>
          </a:p>
          <a:p>
            <a:r>
              <a:rPr lang="en-GB" b="0" dirty="0"/>
              <a:t>Others weren’t so well supported</a:t>
            </a:r>
          </a:p>
          <a:p>
            <a:endParaRPr lang="en-GB" b="0" dirty="0"/>
          </a:p>
          <a:p>
            <a:r>
              <a:rPr lang="en-GB" b="0" i="1" dirty="0"/>
              <a:t>	“It was crap really. At first, I was homeless for quite a while. I’ve got mental health issues, I’m epileptic and a heroin addict. I eventually got housed through Bromley Borough Council in this hostel I’m in now. But it’s miles away from my family and friends and support networks. </a:t>
            </a:r>
            <a:endParaRPr lang="en-GB" dirty="0"/>
          </a:p>
        </p:txBody>
      </p:sp>
    </p:spTree>
    <p:extLst>
      <p:ext uri="{BB962C8B-B14F-4D97-AF65-F5344CB8AC3E}">
        <p14:creationId xmlns:p14="http://schemas.microsoft.com/office/powerpoint/2010/main" val="1679700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001705-3BCB-4DBF-BE3D-6CA7155B348E}"/>
              </a:ext>
            </a:extLst>
          </p:cNvPr>
          <p:cNvSpPr>
            <a:spLocks noGrp="1"/>
          </p:cNvSpPr>
          <p:nvPr>
            <p:ph type="title"/>
          </p:nvPr>
        </p:nvSpPr>
        <p:spPr/>
        <p:txBody>
          <a:bodyPr/>
          <a:lstStyle/>
          <a:p>
            <a:r>
              <a:rPr lang="en-GB" b="1" dirty="0">
                <a:solidFill>
                  <a:srgbClr val="007770"/>
                </a:solidFill>
              </a:rPr>
              <a:t>Safety and wellbeing – </a:t>
            </a:r>
            <a:r>
              <a:rPr lang="en-GB" b="1" dirty="0" err="1">
                <a:solidFill>
                  <a:srgbClr val="007770"/>
                </a:solidFill>
              </a:rPr>
              <a:t>ellie’s</a:t>
            </a:r>
            <a:r>
              <a:rPr lang="en-GB" b="1" dirty="0">
                <a:solidFill>
                  <a:srgbClr val="007770"/>
                </a:solidFill>
              </a:rPr>
              <a:t> story</a:t>
            </a:r>
          </a:p>
        </p:txBody>
      </p:sp>
      <p:pic>
        <p:nvPicPr>
          <p:cNvPr id="4" name="Content Placeholder 3">
            <a:extLst>
              <a:ext uri="{FF2B5EF4-FFF2-40B4-BE49-F238E27FC236}">
                <a16:creationId xmlns:a16="http://schemas.microsoft.com/office/drawing/2014/main" xmlns="" id="{326A016B-2525-4FFB-83E5-8360F9D452D2}"/>
              </a:ext>
            </a:extLst>
          </p:cNvPr>
          <p:cNvPicPr>
            <a:picLocks noGrp="1" noChangeAspect="1"/>
          </p:cNvPicPr>
          <p:nvPr>
            <p:ph idx="1"/>
          </p:nvPr>
        </p:nvPicPr>
        <p:blipFill>
          <a:blip r:embed="rId3"/>
          <a:stretch>
            <a:fillRect/>
          </a:stretch>
        </p:blipFill>
        <p:spPr>
          <a:xfrm>
            <a:off x="376873" y="1447801"/>
            <a:ext cx="8657592" cy="3429000"/>
          </a:xfrm>
          <a:prstGeom prst="rect">
            <a:avLst/>
          </a:prstGeom>
        </p:spPr>
      </p:pic>
    </p:spTree>
    <p:extLst>
      <p:ext uri="{BB962C8B-B14F-4D97-AF65-F5344CB8AC3E}">
        <p14:creationId xmlns:p14="http://schemas.microsoft.com/office/powerpoint/2010/main" val="2755412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48ACB4-96F6-472D-9852-FBC6CE0D9AF5}"/>
              </a:ext>
            </a:extLst>
          </p:cNvPr>
          <p:cNvSpPr>
            <a:spLocks noGrp="1"/>
          </p:cNvSpPr>
          <p:nvPr>
            <p:ph type="title"/>
          </p:nvPr>
        </p:nvSpPr>
        <p:spPr/>
        <p:txBody>
          <a:bodyPr/>
          <a:lstStyle/>
          <a:p>
            <a:r>
              <a:rPr lang="en-GB" b="1" dirty="0">
                <a:solidFill>
                  <a:srgbClr val="007770"/>
                </a:solidFill>
              </a:rPr>
              <a:t>KELLY’s STORY</a:t>
            </a:r>
          </a:p>
        </p:txBody>
      </p:sp>
      <p:pic>
        <p:nvPicPr>
          <p:cNvPr id="4" name="Content Placeholder 3">
            <a:extLst>
              <a:ext uri="{FF2B5EF4-FFF2-40B4-BE49-F238E27FC236}">
                <a16:creationId xmlns:a16="http://schemas.microsoft.com/office/drawing/2014/main" xmlns="" id="{9D692CBE-144D-4256-94F4-155E89CE23E1}"/>
              </a:ext>
            </a:extLst>
          </p:cNvPr>
          <p:cNvPicPr>
            <a:picLocks noGrp="1" noChangeAspect="1"/>
          </p:cNvPicPr>
          <p:nvPr>
            <p:ph idx="1"/>
          </p:nvPr>
        </p:nvPicPr>
        <p:blipFill>
          <a:blip r:embed="rId3"/>
          <a:stretch>
            <a:fillRect/>
          </a:stretch>
        </p:blipFill>
        <p:spPr>
          <a:xfrm>
            <a:off x="847618" y="2123387"/>
            <a:ext cx="8084319" cy="3126066"/>
          </a:xfrm>
          <a:prstGeom prst="rect">
            <a:avLst/>
          </a:prstGeom>
        </p:spPr>
      </p:pic>
    </p:spTree>
    <p:extLst>
      <p:ext uri="{BB962C8B-B14F-4D97-AF65-F5344CB8AC3E}">
        <p14:creationId xmlns:p14="http://schemas.microsoft.com/office/powerpoint/2010/main" val="27099005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0ABE8418-5ED0-4A66-963E-1C968B7F6FD7}"/>
              </a:ext>
            </a:extLst>
          </p:cNvPr>
          <p:cNvSpPr>
            <a:spLocks noGrp="1"/>
          </p:cNvSpPr>
          <p:nvPr>
            <p:ph type="title"/>
          </p:nvPr>
        </p:nvSpPr>
        <p:spPr>
          <a:xfrm>
            <a:off x="2190834" y="615525"/>
            <a:ext cx="5008650" cy="549275"/>
          </a:xfrm>
        </p:spPr>
        <p:txBody>
          <a:bodyPr/>
          <a:lstStyle/>
          <a:p>
            <a:pPr algn="ctr"/>
            <a:r>
              <a:rPr lang="en-GB" b="1" dirty="0"/>
              <a:t>Key Findings: </a:t>
            </a:r>
            <a:br>
              <a:rPr lang="en-GB" b="1" dirty="0"/>
            </a:br>
            <a:r>
              <a:rPr lang="en-GB" b="1" dirty="0"/>
              <a:t>Reducing Harms</a:t>
            </a:r>
            <a:r>
              <a:rPr lang="en-GB" dirty="0"/>
              <a:t/>
            </a:r>
            <a:br>
              <a:rPr lang="en-GB" dirty="0"/>
            </a:br>
            <a:endParaRPr lang="en-GB" dirty="0"/>
          </a:p>
        </p:txBody>
      </p:sp>
      <p:pic>
        <p:nvPicPr>
          <p:cNvPr id="6" name="Picture 5">
            <a:extLst>
              <a:ext uri="{FF2B5EF4-FFF2-40B4-BE49-F238E27FC236}">
                <a16:creationId xmlns:a16="http://schemas.microsoft.com/office/drawing/2014/main" xmlns="" id="{F49159BA-46B5-4F85-B568-BFBCB195FF1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2862" y="200913"/>
            <a:ext cx="1879136" cy="1040658"/>
          </a:xfrm>
          <a:prstGeom prst="rect">
            <a:avLst/>
          </a:prstGeom>
          <a:noFill/>
          <a:ln>
            <a:noFill/>
          </a:ln>
        </p:spPr>
      </p:pic>
      <p:sp>
        <p:nvSpPr>
          <p:cNvPr id="7" name="Freeform 3">
            <a:extLst>
              <a:ext uri="{FF2B5EF4-FFF2-40B4-BE49-F238E27FC236}">
                <a16:creationId xmlns:a16="http://schemas.microsoft.com/office/drawing/2014/main" xmlns="" id="{B42C20AA-CE50-463D-B4D0-29DD408B3393}"/>
              </a:ext>
            </a:extLst>
          </p:cNvPr>
          <p:cNvSpPr/>
          <p:nvPr/>
        </p:nvSpPr>
        <p:spPr>
          <a:xfrm>
            <a:off x="1795549" y="6401488"/>
            <a:ext cx="7348451" cy="456250"/>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rgbClr val="3E1B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dirty="0"/>
          </a:p>
        </p:txBody>
      </p:sp>
      <p:sp>
        <p:nvSpPr>
          <p:cNvPr id="8" name="Right Triangle 7">
            <a:extLst>
              <a:ext uri="{FF2B5EF4-FFF2-40B4-BE49-F238E27FC236}">
                <a16:creationId xmlns:a16="http://schemas.microsoft.com/office/drawing/2014/main" xmlns="" id="{4AFA5928-AEC4-4772-8809-8EE8EBFA1D0D}"/>
              </a:ext>
            </a:extLst>
          </p:cNvPr>
          <p:cNvSpPr/>
          <p:nvPr/>
        </p:nvSpPr>
        <p:spPr>
          <a:xfrm>
            <a:off x="0" y="6010101"/>
            <a:ext cx="4695159" cy="847637"/>
          </a:xfrm>
          <a:prstGeom prst="rtTriangle">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ight Triangle 8">
            <a:extLst>
              <a:ext uri="{FF2B5EF4-FFF2-40B4-BE49-F238E27FC236}">
                <a16:creationId xmlns:a16="http://schemas.microsoft.com/office/drawing/2014/main" xmlns="" id="{BB3F46C0-7AA0-4723-BFB5-6F2363A1D1EF}"/>
              </a:ext>
            </a:extLst>
          </p:cNvPr>
          <p:cNvSpPr/>
          <p:nvPr/>
        </p:nvSpPr>
        <p:spPr>
          <a:xfrm>
            <a:off x="-1" y="6266791"/>
            <a:ext cx="3283527" cy="592789"/>
          </a:xfrm>
          <a:prstGeom prst="rtTriangle">
            <a:avLst/>
          </a:prstGeom>
          <a:solidFill>
            <a:srgbClr val="4D4E53">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2" name="Diagram 1">
            <a:extLst>
              <a:ext uri="{FF2B5EF4-FFF2-40B4-BE49-F238E27FC236}">
                <a16:creationId xmlns:a16="http://schemas.microsoft.com/office/drawing/2014/main" xmlns="" id="{C06C1208-EE7C-4BE3-A4FD-FDFFA78D2FF3}"/>
              </a:ext>
            </a:extLst>
          </p:cNvPr>
          <p:cNvGraphicFramePr/>
          <p:nvPr>
            <p:extLst>
              <p:ext uri="{D42A27DB-BD31-4B8C-83A1-F6EECF244321}">
                <p14:modId xmlns:p14="http://schemas.microsoft.com/office/powerpoint/2010/main" val="2431831717"/>
              </p:ext>
            </p:extLst>
          </p:nvPr>
        </p:nvGraphicFramePr>
        <p:xfrm>
          <a:off x="1524000" y="1397000"/>
          <a:ext cx="6252673" cy="484524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TextBox 9">
            <a:extLst>
              <a:ext uri="{FF2B5EF4-FFF2-40B4-BE49-F238E27FC236}">
                <a16:creationId xmlns:a16="http://schemas.microsoft.com/office/drawing/2014/main" xmlns="" id="{EBB173D8-4CDF-40C3-8A4D-E7F20AB57C08}"/>
              </a:ext>
            </a:extLst>
          </p:cNvPr>
          <p:cNvSpPr txBox="1"/>
          <p:nvPr/>
        </p:nvSpPr>
        <p:spPr>
          <a:xfrm>
            <a:off x="159391" y="313136"/>
            <a:ext cx="2098033" cy="742389"/>
          </a:xfrm>
          <a:prstGeom prst="rect">
            <a:avLst/>
          </a:prstGeom>
          <a:solidFill>
            <a:schemeClr val="bg1">
              <a:alpha val="60000"/>
            </a:schemeClr>
          </a:solidFill>
        </p:spPr>
        <p:txBody>
          <a:bodyPr wrap="square" rtlCol="0">
            <a:spAutoFit/>
          </a:bodyPr>
          <a:lstStyle/>
          <a:p>
            <a:endParaRPr lang="en-GB" dirty="0"/>
          </a:p>
        </p:txBody>
      </p:sp>
      <p:sp>
        <p:nvSpPr>
          <p:cNvPr id="11" name="TextBox 10">
            <a:extLst>
              <a:ext uri="{FF2B5EF4-FFF2-40B4-BE49-F238E27FC236}">
                <a16:creationId xmlns:a16="http://schemas.microsoft.com/office/drawing/2014/main" xmlns="" id="{D2C61D59-52EE-43F7-A520-1D52D4611FC9}"/>
              </a:ext>
            </a:extLst>
          </p:cNvPr>
          <p:cNvSpPr txBox="1"/>
          <p:nvPr/>
        </p:nvSpPr>
        <p:spPr>
          <a:xfrm>
            <a:off x="7021192" y="287116"/>
            <a:ext cx="2098033" cy="742389"/>
          </a:xfrm>
          <a:prstGeom prst="rect">
            <a:avLst/>
          </a:prstGeom>
          <a:solidFill>
            <a:schemeClr val="bg1">
              <a:alpha val="60000"/>
            </a:schemeClr>
          </a:solidFill>
        </p:spPr>
        <p:txBody>
          <a:bodyPr wrap="square" rtlCol="0">
            <a:spAutoFit/>
          </a:bodyPr>
          <a:lstStyle/>
          <a:p>
            <a:endParaRPr lang="en-GB" dirty="0"/>
          </a:p>
        </p:txBody>
      </p:sp>
    </p:spTree>
    <p:extLst>
      <p:ext uri="{BB962C8B-B14F-4D97-AF65-F5344CB8AC3E}">
        <p14:creationId xmlns:p14="http://schemas.microsoft.com/office/powerpoint/2010/main" val="3716027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0ABE8418-5ED0-4A66-963E-1C968B7F6FD7}"/>
              </a:ext>
            </a:extLst>
          </p:cNvPr>
          <p:cNvSpPr>
            <a:spLocks noGrp="1"/>
          </p:cNvSpPr>
          <p:nvPr>
            <p:ph type="title"/>
          </p:nvPr>
        </p:nvSpPr>
        <p:spPr>
          <a:xfrm>
            <a:off x="2257424" y="466725"/>
            <a:ext cx="6086475" cy="1284117"/>
          </a:xfrm>
        </p:spPr>
        <p:txBody>
          <a:bodyPr/>
          <a:lstStyle/>
          <a:p>
            <a:r>
              <a:rPr lang="en-GB" b="1" dirty="0">
                <a:solidFill>
                  <a:srgbClr val="007770"/>
                </a:solidFill>
              </a:rPr>
              <a:t>Drug use, crime and probation </a:t>
            </a:r>
            <a:r>
              <a:rPr lang="en-GB" b="1" dirty="0">
                <a:solidFill>
                  <a:schemeClr val="accent2"/>
                </a:solidFill>
              </a:rPr>
              <a:t> </a:t>
            </a:r>
            <a:r>
              <a:rPr lang="en-GB" dirty="0"/>
              <a:t/>
            </a:r>
            <a:br>
              <a:rPr lang="en-GB" dirty="0"/>
            </a:br>
            <a:endParaRPr lang="en-GB" dirty="0"/>
          </a:p>
        </p:txBody>
      </p:sp>
      <p:sp>
        <p:nvSpPr>
          <p:cNvPr id="5" name="Content Placeholder 2">
            <a:extLst>
              <a:ext uri="{FF2B5EF4-FFF2-40B4-BE49-F238E27FC236}">
                <a16:creationId xmlns:a16="http://schemas.microsoft.com/office/drawing/2014/main" xmlns="" id="{01691D6F-D948-4295-AACE-D3DF46481B72}"/>
              </a:ext>
            </a:extLst>
          </p:cNvPr>
          <p:cNvSpPr>
            <a:spLocks noGrp="1"/>
          </p:cNvSpPr>
          <p:nvPr>
            <p:ph idx="1"/>
          </p:nvPr>
        </p:nvSpPr>
        <p:spPr>
          <a:xfrm>
            <a:off x="1148013" y="1547403"/>
            <a:ext cx="6491037" cy="3763193"/>
          </a:xfrm>
        </p:spPr>
        <p:txBody>
          <a:bodyPr/>
          <a:lstStyle/>
          <a:p>
            <a:pPr marL="285750" indent="-285750">
              <a:spcBef>
                <a:spcPts val="0"/>
              </a:spcBef>
              <a:buFont typeface="Arial" panose="020B0604020202020204" pitchFamily="34" charset="0"/>
              <a:buChar char="•"/>
            </a:pPr>
            <a:r>
              <a:rPr lang="en-GB" sz="1800" b="0" dirty="0">
                <a:latin typeface="Tahoma" panose="020B0604030504040204" pitchFamily="34" charset="0"/>
                <a:ea typeface="Tahoma" panose="020B0604030504040204" pitchFamily="34" charset="0"/>
                <a:cs typeface="Tahoma" panose="020B0604030504040204" pitchFamily="34" charset="0"/>
              </a:rPr>
              <a:t>300,000 heroin and crack users are responsible for half of all acquisitive crime and cost the public purse £9 billion a year.</a:t>
            </a:r>
          </a:p>
          <a:p>
            <a:pPr>
              <a:buFont typeface="Arial" panose="020B0604020202020204" pitchFamily="34" charset="0"/>
              <a:buChar char="•"/>
            </a:pPr>
            <a:r>
              <a:rPr lang="en-GB" sz="1800" b="0" dirty="0">
                <a:latin typeface="Tahoma" panose="020B0604030504040204" pitchFamily="34" charset="0"/>
                <a:ea typeface="Tahoma" panose="020B0604030504040204" pitchFamily="34" charset="0"/>
                <a:cs typeface="Tahoma" panose="020B0604030504040204" pitchFamily="34" charset="0"/>
              </a:rPr>
              <a:t>between April 2019 and March 2020, there were 51,006 adults in treatment for substance misuse within a prison setting </a:t>
            </a:r>
          </a:p>
          <a:p>
            <a:pPr marL="285750" indent="-285750">
              <a:spcBef>
                <a:spcPts val="0"/>
              </a:spcBef>
              <a:buFont typeface="Arial" panose="020B0604020202020204" pitchFamily="34" charset="0"/>
              <a:buChar char="•"/>
            </a:pPr>
            <a:endParaRPr lang="en-GB" sz="1800" b="0" dirty="0">
              <a:latin typeface="Tahoma" panose="020B0604030504040204" pitchFamily="34" charset="0"/>
              <a:ea typeface="Tahoma" panose="020B0604030504040204" pitchFamily="34" charset="0"/>
              <a:cs typeface="Tahoma" panose="020B0604030504040204" pitchFamily="34" charset="0"/>
            </a:endParaRPr>
          </a:p>
          <a:p>
            <a:pPr marL="285750" indent="-285750">
              <a:spcBef>
                <a:spcPts val="0"/>
              </a:spcBef>
              <a:buFont typeface="Arial" panose="020B0604020202020204" pitchFamily="34" charset="0"/>
              <a:buChar char="•"/>
            </a:pPr>
            <a:r>
              <a:rPr lang="en-GB" sz="1800" b="0" dirty="0">
                <a:latin typeface="Tahoma" panose="020B0604030504040204" pitchFamily="34" charset="0"/>
                <a:ea typeface="Tahoma" panose="020B0604030504040204" pitchFamily="34" charset="0"/>
                <a:cs typeface="Tahoma" panose="020B0604030504040204" pitchFamily="34" charset="0"/>
              </a:rPr>
              <a:t>Of 156,000 people currently on probation in the community – we estimate c75,000 have a drugs problem</a:t>
            </a:r>
          </a:p>
          <a:p>
            <a:pPr marL="285750" indent="-285750">
              <a:spcBef>
                <a:spcPts val="0"/>
              </a:spcBef>
              <a:buFont typeface="Arial" panose="020B0604020202020204" pitchFamily="34" charset="0"/>
              <a:buChar char="•"/>
            </a:pPr>
            <a:endParaRPr lang="en-GB" sz="1800" b="0" dirty="0">
              <a:latin typeface="Tahoma" panose="020B0604030504040204" pitchFamily="34" charset="0"/>
              <a:ea typeface="Tahoma" panose="020B0604030504040204" pitchFamily="34" charset="0"/>
              <a:cs typeface="Tahoma" panose="020B0604030504040204" pitchFamily="34" charset="0"/>
            </a:endParaRPr>
          </a:p>
          <a:p>
            <a:pPr marL="285750" indent="-285750">
              <a:spcBef>
                <a:spcPts val="0"/>
              </a:spcBef>
              <a:buFont typeface="Arial" panose="020B0604020202020204" pitchFamily="34" charset="0"/>
              <a:buChar char="•"/>
            </a:pPr>
            <a:r>
              <a:rPr lang="en-GB" sz="1800" b="0" dirty="0">
                <a:latin typeface="Tahoma" panose="020B0604030504040204" pitchFamily="34" charset="0"/>
                <a:ea typeface="Tahoma" panose="020B0604030504040204" pitchFamily="34" charset="0"/>
                <a:cs typeface="Tahoma" panose="020B0604030504040204" pitchFamily="34" charset="0"/>
              </a:rPr>
              <a:t>4,561 deaths from drug related poisoning in 2020 – the highest number since records began in 1993 and 60% up since 2012.</a:t>
            </a:r>
          </a:p>
          <a:p>
            <a:pPr marL="285750" indent="-285750">
              <a:spcBef>
                <a:spcPts val="0"/>
              </a:spcBef>
              <a:buFont typeface="Arial" panose="020B0604020202020204" pitchFamily="34" charset="0"/>
              <a:buChar char="•"/>
            </a:pPr>
            <a:endParaRPr lang="en-GB" sz="1350" b="0" dirty="0">
              <a:latin typeface="Tahoma" panose="020B0604030504040204" pitchFamily="34" charset="0"/>
              <a:ea typeface="Tahoma" panose="020B0604030504040204" pitchFamily="34" charset="0"/>
              <a:cs typeface="Tahoma" panose="020B0604030504040204" pitchFamily="34" charset="0"/>
            </a:endParaRPr>
          </a:p>
          <a:p>
            <a:pPr marL="0" indent="0">
              <a:spcBef>
                <a:spcPts val="0"/>
              </a:spcBef>
            </a:pPr>
            <a:endParaRPr lang="en-GB" sz="1350" b="0" dirty="0">
              <a:latin typeface="Tahoma" panose="020B0604030504040204" pitchFamily="34" charset="0"/>
              <a:ea typeface="Tahoma" panose="020B0604030504040204" pitchFamily="34" charset="0"/>
              <a:cs typeface="Tahoma" panose="020B0604030504040204" pitchFamily="34" charset="0"/>
            </a:endParaRPr>
          </a:p>
          <a:p>
            <a:pPr marL="0" indent="0">
              <a:spcBef>
                <a:spcPts val="0"/>
              </a:spcBef>
            </a:pPr>
            <a:endParaRPr lang="en-GB" sz="1350" b="0" dirty="0"/>
          </a:p>
        </p:txBody>
      </p:sp>
    </p:spTree>
    <p:extLst>
      <p:ext uri="{BB962C8B-B14F-4D97-AF65-F5344CB8AC3E}">
        <p14:creationId xmlns:p14="http://schemas.microsoft.com/office/powerpoint/2010/main" val="24202470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0ABE8418-5ED0-4A66-963E-1C968B7F6FD7}"/>
              </a:ext>
            </a:extLst>
          </p:cNvPr>
          <p:cNvSpPr>
            <a:spLocks noGrp="1"/>
          </p:cNvSpPr>
          <p:nvPr>
            <p:ph type="title"/>
          </p:nvPr>
        </p:nvSpPr>
        <p:spPr>
          <a:xfrm>
            <a:off x="2157583" y="446604"/>
            <a:ext cx="5008650" cy="549275"/>
          </a:xfrm>
        </p:spPr>
        <p:txBody>
          <a:bodyPr/>
          <a:lstStyle/>
          <a:p>
            <a:pPr algn="ctr"/>
            <a:r>
              <a:rPr lang="en-GB" b="1" dirty="0"/>
              <a:t>Summary of Recommendations</a:t>
            </a:r>
            <a:r>
              <a:rPr lang="en-GB" dirty="0"/>
              <a:t/>
            </a:r>
            <a:br>
              <a:rPr lang="en-GB" dirty="0"/>
            </a:br>
            <a:endParaRPr lang="en-GB" dirty="0"/>
          </a:p>
        </p:txBody>
      </p:sp>
      <p:pic>
        <p:nvPicPr>
          <p:cNvPr id="6" name="Picture 5">
            <a:extLst>
              <a:ext uri="{FF2B5EF4-FFF2-40B4-BE49-F238E27FC236}">
                <a16:creationId xmlns:a16="http://schemas.microsoft.com/office/drawing/2014/main" xmlns="" id="{51A7D130-CE2D-4786-96CF-EF03CADCBA1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2862" y="200913"/>
            <a:ext cx="1879136" cy="1040658"/>
          </a:xfrm>
          <a:prstGeom prst="rect">
            <a:avLst/>
          </a:prstGeom>
          <a:noFill/>
          <a:ln>
            <a:noFill/>
          </a:ln>
        </p:spPr>
      </p:pic>
      <p:sp>
        <p:nvSpPr>
          <p:cNvPr id="7" name="Freeform 3">
            <a:extLst>
              <a:ext uri="{FF2B5EF4-FFF2-40B4-BE49-F238E27FC236}">
                <a16:creationId xmlns:a16="http://schemas.microsoft.com/office/drawing/2014/main" xmlns="" id="{24E900FB-2860-45CE-9653-B3DAC2A0FA63}"/>
              </a:ext>
            </a:extLst>
          </p:cNvPr>
          <p:cNvSpPr/>
          <p:nvPr/>
        </p:nvSpPr>
        <p:spPr>
          <a:xfrm>
            <a:off x="1795549" y="6401488"/>
            <a:ext cx="7348451" cy="456250"/>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rgbClr val="3E1B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dirty="0"/>
          </a:p>
        </p:txBody>
      </p:sp>
      <p:sp>
        <p:nvSpPr>
          <p:cNvPr id="10" name="Right Triangle 9">
            <a:extLst>
              <a:ext uri="{FF2B5EF4-FFF2-40B4-BE49-F238E27FC236}">
                <a16:creationId xmlns:a16="http://schemas.microsoft.com/office/drawing/2014/main" xmlns="" id="{325F7314-A413-4DAD-AE99-ADBB687C1C39}"/>
              </a:ext>
            </a:extLst>
          </p:cNvPr>
          <p:cNvSpPr/>
          <p:nvPr/>
        </p:nvSpPr>
        <p:spPr>
          <a:xfrm>
            <a:off x="-33251" y="6010101"/>
            <a:ext cx="4695159" cy="847637"/>
          </a:xfrm>
          <a:prstGeom prst="rtTriangle">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2" name="Picture 1">
            <a:extLst>
              <a:ext uri="{FF2B5EF4-FFF2-40B4-BE49-F238E27FC236}">
                <a16:creationId xmlns:a16="http://schemas.microsoft.com/office/drawing/2014/main" xmlns="" id="{0B5F5281-375D-4AB9-968E-91A65E45FAB7}"/>
              </a:ext>
            </a:extLst>
          </p:cNvPr>
          <p:cNvPicPr>
            <a:picLocks noChangeAspect="1"/>
          </p:cNvPicPr>
          <p:nvPr/>
        </p:nvPicPr>
        <p:blipFill>
          <a:blip r:embed="rId4"/>
          <a:stretch>
            <a:fillRect/>
          </a:stretch>
        </p:blipFill>
        <p:spPr>
          <a:xfrm>
            <a:off x="-33251" y="6266375"/>
            <a:ext cx="3286029" cy="591363"/>
          </a:xfrm>
          <a:prstGeom prst="rect">
            <a:avLst/>
          </a:prstGeom>
        </p:spPr>
      </p:pic>
      <p:graphicFrame>
        <p:nvGraphicFramePr>
          <p:cNvPr id="12" name="Diagram 11">
            <a:extLst>
              <a:ext uri="{FF2B5EF4-FFF2-40B4-BE49-F238E27FC236}">
                <a16:creationId xmlns:a16="http://schemas.microsoft.com/office/drawing/2014/main" xmlns="" id="{CA6EF1D2-EA8A-437B-BCB2-C50AA4E1B7B1}"/>
              </a:ext>
            </a:extLst>
          </p:cNvPr>
          <p:cNvGraphicFramePr/>
          <p:nvPr>
            <p:extLst>
              <p:ext uri="{D42A27DB-BD31-4B8C-83A1-F6EECF244321}">
                <p14:modId xmlns:p14="http://schemas.microsoft.com/office/powerpoint/2010/main" val="1524850718"/>
              </p:ext>
            </p:extLst>
          </p:nvPr>
        </p:nvGraphicFramePr>
        <p:xfrm>
          <a:off x="241739" y="2218380"/>
          <a:ext cx="3388656" cy="340619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graphicFrame>
        <p:nvGraphicFramePr>
          <p:cNvPr id="14" name="Diagram 13">
            <a:extLst>
              <a:ext uri="{FF2B5EF4-FFF2-40B4-BE49-F238E27FC236}">
                <a16:creationId xmlns:a16="http://schemas.microsoft.com/office/drawing/2014/main" xmlns="" id="{EF96D85D-2808-46A1-BF42-E4811C1ABE7A}"/>
              </a:ext>
            </a:extLst>
          </p:cNvPr>
          <p:cNvGraphicFramePr/>
          <p:nvPr>
            <p:extLst>
              <p:ext uri="{D42A27DB-BD31-4B8C-83A1-F6EECF244321}">
                <p14:modId xmlns:p14="http://schemas.microsoft.com/office/powerpoint/2010/main" val="2920663170"/>
              </p:ext>
            </p:extLst>
          </p:nvPr>
        </p:nvGraphicFramePr>
        <p:xfrm>
          <a:off x="3169140" y="2153317"/>
          <a:ext cx="3388656" cy="3406195"/>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15" name="Diagram 14">
            <a:extLst>
              <a:ext uri="{FF2B5EF4-FFF2-40B4-BE49-F238E27FC236}">
                <a16:creationId xmlns:a16="http://schemas.microsoft.com/office/drawing/2014/main" xmlns="" id="{72317534-6A63-4B34-AB74-090CDB22BB8C}"/>
              </a:ext>
            </a:extLst>
          </p:cNvPr>
          <p:cNvGraphicFramePr/>
          <p:nvPr>
            <p:extLst>
              <p:ext uri="{D42A27DB-BD31-4B8C-83A1-F6EECF244321}">
                <p14:modId xmlns:p14="http://schemas.microsoft.com/office/powerpoint/2010/main" val="2220216054"/>
              </p:ext>
            </p:extLst>
          </p:nvPr>
        </p:nvGraphicFramePr>
        <p:xfrm>
          <a:off x="6076996" y="2241284"/>
          <a:ext cx="2899224" cy="3563919"/>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
        <p:nvSpPr>
          <p:cNvPr id="13" name="Rectangle 12">
            <a:extLst>
              <a:ext uri="{FF2B5EF4-FFF2-40B4-BE49-F238E27FC236}">
                <a16:creationId xmlns:a16="http://schemas.microsoft.com/office/drawing/2014/main" xmlns="" id="{46D6914B-C7A1-4231-904F-369BBCA2E4F8}"/>
              </a:ext>
            </a:extLst>
          </p:cNvPr>
          <p:cNvSpPr/>
          <p:nvPr/>
        </p:nvSpPr>
        <p:spPr>
          <a:xfrm>
            <a:off x="140518" y="1312458"/>
            <a:ext cx="9042779" cy="507831"/>
          </a:xfrm>
          <a:prstGeom prst="rect">
            <a:avLst/>
          </a:prstGeom>
        </p:spPr>
        <p:txBody>
          <a:bodyPr wrap="square">
            <a:spAutoFit/>
          </a:bodyPr>
          <a:lstStyle/>
          <a:p>
            <a:pPr marL="0" lvl="1" indent="0">
              <a:spcBef>
                <a:spcPts val="1200"/>
              </a:spcBef>
              <a:buNone/>
            </a:pPr>
            <a:r>
              <a:rPr lang="en-GB" sz="1350" dirty="0">
                <a:latin typeface="Tahoma" panose="020B0604030504040204" pitchFamily="34" charset="0"/>
                <a:ea typeface="Tahoma" panose="020B0604030504040204" pitchFamily="34" charset="0"/>
                <a:cs typeface="Tahoma" panose="020B0604030504040204" pitchFamily="34" charset="0"/>
              </a:rPr>
              <a:t>The </a:t>
            </a:r>
            <a:r>
              <a:rPr lang="en-GB" sz="1350" b="1" dirty="0">
                <a:latin typeface="Tahoma" panose="020B0604030504040204" pitchFamily="34" charset="0"/>
                <a:ea typeface="Tahoma" panose="020B0604030504040204" pitchFamily="34" charset="0"/>
                <a:cs typeface="Tahoma" panose="020B0604030504040204" pitchFamily="34" charset="0"/>
              </a:rPr>
              <a:t>Ministry of Justice</a:t>
            </a:r>
            <a:r>
              <a:rPr lang="en-GB" sz="1350" dirty="0">
                <a:latin typeface="Tahoma" panose="020B0604030504040204" pitchFamily="34" charset="0"/>
                <a:ea typeface="Tahoma" panose="020B0604030504040204" pitchFamily="34" charset="0"/>
                <a:cs typeface="Tahoma" panose="020B0604030504040204" pitchFamily="34" charset="0"/>
              </a:rPr>
              <a:t>; the </a:t>
            </a:r>
            <a:r>
              <a:rPr lang="en-GB" sz="1350" b="1" dirty="0">
                <a:latin typeface="Tahoma" panose="020B0604030504040204" pitchFamily="34" charset="0"/>
                <a:ea typeface="Tahoma" panose="020B0604030504040204" pitchFamily="34" charset="0"/>
                <a:cs typeface="Tahoma" panose="020B0604030504040204" pitchFamily="34" charset="0"/>
              </a:rPr>
              <a:t>Department of Health and Social Care</a:t>
            </a:r>
            <a:r>
              <a:rPr lang="en-GB" sz="1350" dirty="0">
                <a:latin typeface="Tahoma" panose="020B0604030504040204" pitchFamily="34" charset="0"/>
                <a:ea typeface="Tahoma" panose="020B0604030504040204" pitchFamily="34" charset="0"/>
                <a:cs typeface="Tahoma" panose="020B0604030504040204" pitchFamily="34" charset="0"/>
              </a:rPr>
              <a:t>; </a:t>
            </a:r>
            <a:r>
              <a:rPr lang="en-GB" sz="1350" b="1" dirty="0">
                <a:latin typeface="Tahoma" panose="020B0604030504040204" pitchFamily="34" charset="0"/>
                <a:ea typeface="Tahoma" panose="020B0604030504040204" pitchFamily="34" charset="0"/>
                <a:cs typeface="Tahoma" panose="020B0604030504040204" pitchFamily="34" charset="0"/>
              </a:rPr>
              <a:t>Welsh Government</a:t>
            </a:r>
            <a:r>
              <a:rPr lang="en-GB" sz="1350" dirty="0">
                <a:latin typeface="Tahoma" panose="020B0604030504040204" pitchFamily="34" charset="0"/>
                <a:ea typeface="Tahoma" panose="020B0604030504040204" pitchFamily="34" charset="0"/>
                <a:cs typeface="Tahoma" panose="020B0604030504040204" pitchFamily="34" charset="0"/>
              </a:rPr>
              <a:t>; </a:t>
            </a:r>
            <a:r>
              <a:rPr lang="en-GB" sz="1350" b="1" dirty="0">
                <a:latin typeface="Tahoma" panose="020B0604030504040204" pitchFamily="34" charset="0"/>
                <a:ea typeface="Tahoma" panose="020B0604030504040204" pitchFamily="34" charset="0"/>
                <a:cs typeface="Tahoma" panose="020B0604030504040204" pitchFamily="34" charset="0"/>
              </a:rPr>
              <a:t>Her Majesty’s Prison and Probation Service </a:t>
            </a:r>
            <a:r>
              <a:rPr lang="en-GB" sz="1350" dirty="0">
                <a:latin typeface="Tahoma" panose="020B0604030504040204" pitchFamily="34" charset="0"/>
                <a:ea typeface="Tahoma" panose="020B0604030504040204" pitchFamily="34" charset="0"/>
                <a:cs typeface="Tahoma" panose="020B0604030504040204" pitchFamily="34" charset="0"/>
              </a:rPr>
              <a:t>and </a:t>
            </a:r>
            <a:r>
              <a:rPr lang="en-GB" sz="1350" b="1" dirty="0">
                <a:latin typeface="Tahoma" panose="020B0604030504040204" pitchFamily="34" charset="0"/>
                <a:ea typeface="Tahoma" panose="020B0604030504040204" pitchFamily="34" charset="0"/>
                <a:cs typeface="Tahoma" panose="020B0604030504040204" pitchFamily="34" charset="0"/>
              </a:rPr>
              <a:t>Local Criminal Justice Boards</a:t>
            </a:r>
            <a:r>
              <a:rPr lang="en-GB" sz="1350" dirty="0">
                <a:latin typeface="Tahoma" panose="020B0604030504040204" pitchFamily="34" charset="0"/>
                <a:ea typeface="Tahoma" panose="020B0604030504040204" pitchFamily="34" charset="0"/>
                <a:cs typeface="Tahoma" panose="020B0604030504040204" pitchFamily="34" charset="0"/>
              </a:rPr>
              <a:t>, working with </a:t>
            </a:r>
            <a:r>
              <a:rPr lang="en-GB" sz="1350" b="1" dirty="0">
                <a:latin typeface="Tahoma" panose="020B0604030504040204" pitchFamily="34" charset="0"/>
                <a:ea typeface="Tahoma" panose="020B0604030504040204" pitchFamily="34" charset="0"/>
                <a:cs typeface="Tahoma" panose="020B0604030504040204" pitchFamily="34" charset="0"/>
              </a:rPr>
              <a:t>drug services </a:t>
            </a:r>
            <a:r>
              <a:rPr lang="en-GB" sz="1350" dirty="0">
                <a:latin typeface="Tahoma" panose="020B0604030504040204" pitchFamily="34" charset="0"/>
                <a:ea typeface="Tahoma" panose="020B0604030504040204" pitchFamily="34" charset="0"/>
                <a:cs typeface="Tahoma" panose="020B0604030504040204" pitchFamily="34" charset="0"/>
              </a:rPr>
              <a:t>to:</a:t>
            </a:r>
          </a:p>
        </p:txBody>
      </p:sp>
      <p:sp>
        <p:nvSpPr>
          <p:cNvPr id="11" name="TextBox 10">
            <a:extLst>
              <a:ext uri="{FF2B5EF4-FFF2-40B4-BE49-F238E27FC236}">
                <a16:creationId xmlns:a16="http://schemas.microsoft.com/office/drawing/2014/main" xmlns="" id="{B7E45E6F-09AF-4E9C-8B8F-0A202B2325D7}"/>
              </a:ext>
            </a:extLst>
          </p:cNvPr>
          <p:cNvSpPr txBox="1"/>
          <p:nvPr/>
        </p:nvSpPr>
        <p:spPr>
          <a:xfrm>
            <a:off x="159391" y="313136"/>
            <a:ext cx="2098033" cy="742389"/>
          </a:xfrm>
          <a:prstGeom prst="rect">
            <a:avLst/>
          </a:prstGeom>
          <a:solidFill>
            <a:schemeClr val="bg1">
              <a:alpha val="60000"/>
            </a:schemeClr>
          </a:solidFill>
        </p:spPr>
        <p:txBody>
          <a:bodyPr wrap="square" rtlCol="0">
            <a:spAutoFit/>
          </a:bodyPr>
          <a:lstStyle/>
          <a:p>
            <a:endParaRPr lang="en-GB" dirty="0"/>
          </a:p>
        </p:txBody>
      </p:sp>
      <p:sp>
        <p:nvSpPr>
          <p:cNvPr id="16" name="TextBox 15">
            <a:extLst>
              <a:ext uri="{FF2B5EF4-FFF2-40B4-BE49-F238E27FC236}">
                <a16:creationId xmlns:a16="http://schemas.microsoft.com/office/drawing/2014/main" xmlns="" id="{50EF0E52-32BC-4AB2-8D25-F696BC8ADC85}"/>
              </a:ext>
            </a:extLst>
          </p:cNvPr>
          <p:cNvSpPr txBox="1"/>
          <p:nvPr/>
        </p:nvSpPr>
        <p:spPr>
          <a:xfrm>
            <a:off x="7021192" y="287116"/>
            <a:ext cx="2098033" cy="742389"/>
          </a:xfrm>
          <a:prstGeom prst="rect">
            <a:avLst/>
          </a:prstGeom>
          <a:solidFill>
            <a:schemeClr val="bg1">
              <a:alpha val="60000"/>
            </a:schemeClr>
          </a:solidFill>
        </p:spPr>
        <p:txBody>
          <a:bodyPr wrap="square" rtlCol="0">
            <a:spAutoFit/>
          </a:bodyPr>
          <a:lstStyle/>
          <a:p>
            <a:endParaRPr lang="en-GB" dirty="0"/>
          </a:p>
        </p:txBody>
      </p:sp>
    </p:spTree>
    <p:extLst>
      <p:ext uri="{BB962C8B-B14F-4D97-AF65-F5344CB8AC3E}">
        <p14:creationId xmlns:p14="http://schemas.microsoft.com/office/powerpoint/2010/main" val="627093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0ABE8418-5ED0-4A66-963E-1C968B7F6FD7}"/>
              </a:ext>
            </a:extLst>
          </p:cNvPr>
          <p:cNvSpPr>
            <a:spLocks noGrp="1"/>
          </p:cNvSpPr>
          <p:nvPr>
            <p:ph type="title"/>
          </p:nvPr>
        </p:nvSpPr>
        <p:spPr>
          <a:xfrm>
            <a:off x="2067675" y="525009"/>
            <a:ext cx="5008650" cy="549275"/>
          </a:xfrm>
        </p:spPr>
        <p:txBody>
          <a:bodyPr/>
          <a:lstStyle/>
          <a:p>
            <a:pPr algn="ctr"/>
            <a:r>
              <a:rPr lang="en-GB" b="1" dirty="0"/>
              <a:t>Summary of </a:t>
            </a:r>
            <a:br>
              <a:rPr lang="en-GB" b="1" dirty="0"/>
            </a:br>
            <a:r>
              <a:rPr lang="en-GB" b="1" dirty="0"/>
              <a:t>Recommendations</a:t>
            </a:r>
            <a:r>
              <a:rPr lang="en-GB" dirty="0"/>
              <a:t/>
            </a:r>
            <a:br>
              <a:rPr lang="en-GB" dirty="0"/>
            </a:br>
            <a:endParaRPr lang="en-GB" dirty="0"/>
          </a:p>
        </p:txBody>
      </p:sp>
      <p:pic>
        <p:nvPicPr>
          <p:cNvPr id="6" name="Picture 5">
            <a:extLst>
              <a:ext uri="{FF2B5EF4-FFF2-40B4-BE49-F238E27FC236}">
                <a16:creationId xmlns:a16="http://schemas.microsoft.com/office/drawing/2014/main" xmlns="" id="{B5E8C12B-EF1C-45C4-8277-F6522273C26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2862" y="200913"/>
            <a:ext cx="1879136" cy="1040658"/>
          </a:xfrm>
          <a:prstGeom prst="rect">
            <a:avLst/>
          </a:prstGeom>
          <a:noFill/>
          <a:ln>
            <a:noFill/>
          </a:ln>
        </p:spPr>
      </p:pic>
      <p:sp>
        <p:nvSpPr>
          <p:cNvPr id="7" name="Freeform 3">
            <a:extLst>
              <a:ext uri="{FF2B5EF4-FFF2-40B4-BE49-F238E27FC236}">
                <a16:creationId xmlns:a16="http://schemas.microsoft.com/office/drawing/2014/main" xmlns="" id="{CBA77786-2CCB-455D-B460-0BB984608ED3}"/>
              </a:ext>
            </a:extLst>
          </p:cNvPr>
          <p:cNvSpPr/>
          <p:nvPr/>
        </p:nvSpPr>
        <p:spPr>
          <a:xfrm>
            <a:off x="1795549" y="6401488"/>
            <a:ext cx="7348451" cy="456250"/>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rgbClr val="3E1B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dirty="0"/>
          </a:p>
        </p:txBody>
      </p:sp>
      <p:sp>
        <p:nvSpPr>
          <p:cNvPr id="8" name="Right Triangle 7">
            <a:extLst>
              <a:ext uri="{FF2B5EF4-FFF2-40B4-BE49-F238E27FC236}">
                <a16:creationId xmlns:a16="http://schemas.microsoft.com/office/drawing/2014/main" xmlns="" id="{79D3B68D-F2AB-417A-991B-06507424DB0B}"/>
              </a:ext>
            </a:extLst>
          </p:cNvPr>
          <p:cNvSpPr/>
          <p:nvPr/>
        </p:nvSpPr>
        <p:spPr>
          <a:xfrm>
            <a:off x="0" y="6010101"/>
            <a:ext cx="4695159" cy="847637"/>
          </a:xfrm>
          <a:prstGeom prst="rtTriangle">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ight Triangle 8">
            <a:extLst>
              <a:ext uri="{FF2B5EF4-FFF2-40B4-BE49-F238E27FC236}">
                <a16:creationId xmlns:a16="http://schemas.microsoft.com/office/drawing/2014/main" xmlns="" id="{38D886A7-0419-485D-8C73-E083FD59709C}"/>
              </a:ext>
            </a:extLst>
          </p:cNvPr>
          <p:cNvSpPr/>
          <p:nvPr/>
        </p:nvSpPr>
        <p:spPr>
          <a:xfrm>
            <a:off x="-1" y="6266791"/>
            <a:ext cx="3283527" cy="592789"/>
          </a:xfrm>
          <a:prstGeom prst="rtTriangle">
            <a:avLst/>
          </a:prstGeom>
          <a:solidFill>
            <a:srgbClr val="4D4E53">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Rectangle 1">
            <a:extLst>
              <a:ext uri="{FF2B5EF4-FFF2-40B4-BE49-F238E27FC236}">
                <a16:creationId xmlns:a16="http://schemas.microsoft.com/office/drawing/2014/main" xmlns="" id="{280E98F0-FCFE-474B-AB30-7DCF90D3D6AD}"/>
              </a:ext>
            </a:extLst>
          </p:cNvPr>
          <p:cNvSpPr/>
          <p:nvPr/>
        </p:nvSpPr>
        <p:spPr>
          <a:xfrm>
            <a:off x="3893769" y="980134"/>
            <a:ext cx="1548822" cy="369332"/>
          </a:xfrm>
          <a:prstGeom prst="rect">
            <a:avLst/>
          </a:prstGeom>
        </p:spPr>
        <p:txBody>
          <a:bodyPr wrap="none">
            <a:spAutoFit/>
          </a:bodyPr>
          <a:lstStyle/>
          <a:p>
            <a:r>
              <a:rPr lang="en-GB" b="1" dirty="0">
                <a:latin typeface="Tahoma" panose="020B0604030504040204" pitchFamily="34" charset="0"/>
                <a:ea typeface="Tahoma" panose="020B0604030504040204" pitchFamily="34" charset="0"/>
                <a:cs typeface="Tahoma" panose="020B0604030504040204" pitchFamily="34" charset="0"/>
              </a:rPr>
              <a:t>(continued)</a:t>
            </a:r>
            <a:endParaRPr lang="en-GB" b="1" dirty="0"/>
          </a:p>
        </p:txBody>
      </p:sp>
      <p:graphicFrame>
        <p:nvGraphicFramePr>
          <p:cNvPr id="13" name="Diagram 12">
            <a:extLst>
              <a:ext uri="{FF2B5EF4-FFF2-40B4-BE49-F238E27FC236}">
                <a16:creationId xmlns:a16="http://schemas.microsoft.com/office/drawing/2014/main" xmlns="" id="{64A5F554-AF6A-4A68-8452-8090703EE0D2}"/>
              </a:ext>
            </a:extLst>
          </p:cNvPr>
          <p:cNvGraphicFramePr/>
          <p:nvPr>
            <p:extLst>
              <p:ext uri="{D42A27DB-BD31-4B8C-83A1-F6EECF244321}">
                <p14:modId xmlns:p14="http://schemas.microsoft.com/office/powerpoint/2010/main" val="1499228683"/>
              </p:ext>
            </p:extLst>
          </p:nvPr>
        </p:nvGraphicFramePr>
        <p:xfrm>
          <a:off x="639361" y="1398381"/>
          <a:ext cx="8009690" cy="588263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15" name="Group 14">
            <a:extLst>
              <a:ext uri="{FF2B5EF4-FFF2-40B4-BE49-F238E27FC236}">
                <a16:creationId xmlns:a16="http://schemas.microsoft.com/office/drawing/2014/main" xmlns="" id="{6B4F7A93-E1CB-4D36-9A11-BFB6E87FDE22}"/>
              </a:ext>
            </a:extLst>
          </p:cNvPr>
          <p:cNvGrpSpPr/>
          <p:nvPr/>
        </p:nvGrpSpPr>
        <p:grpSpPr>
          <a:xfrm>
            <a:off x="3205890" y="2496804"/>
            <a:ext cx="6382726" cy="1521131"/>
            <a:chOff x="1672466" y="1064121"/>
            <a:chExt cx="4008543" cy="1521131"/>
          </a:xfrm>
        </p:grpSpPr>
        <p:sp>
          <p:nvSpPr>
            <p:cNvPr id="16" name="Rectangle 15">
              <a:extLst>
                <a:ext uri="{FF2B5EF4-FFF2-40B4-BE49-F238E27FC236}">
                  <a16:creationId xmlns:a16="http://schemas.microsoft.com/office/drawing/2014/main" xmlns="" id="{D5670E64-003B-4D9A-A502-76ACF8746E1A}"/>
                </a:ext>
              </a:extLst>
            </p:cNvPr>
            <p:cNvSpPr/>
            <p:nvPr/>
          </p:nvSpPr>
          <p:spPr>
            <a:xfrm>
              <a:off x="1787670" y="1340269"/>
              <a:ext cx="3893339" cy="1244983"/>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7" name="TextBox 16">
              <a:extLst>
                <a:ext uri="{FF2B5EF4-FFF2-40B4-BE49-F238E27FC236}">
                  <a16:creationId xmlns:a16="http://schemas.microsoft.com/office/drawing/2014/main" xmlns="" id="{9704ABDC-232F-4F27-A3CF-0D6C9D8CA2FF}"/>
                </a:ext>
              </a:extLst>
            </p:cNvPr>
            <p:cNvSpPr txBox="1"/>
            <p:nvPr/>
          </p:nvSpPr>
          <p:spPr>
            <a:xfrm>
              <a:off x="1672466" y="1064121"/>
              <a:ext cx="3893339" cy="1244983"/>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9050" tIns="19050" rIns="19050" bIns="19050" numCol="1" spcCol="1270" anchor="t" anchorCtr="0">
              <a:noAutofit/>
            </a:bodyPr>
            <a:lstStyle/>
            <a:p>
              <a:pPr marL="57150" lvl="1" indent="-57150" algn="l" defTabSz="444500">
                <a:lnSpc>
                  <a:spcPct val="90000"/>
                </a:lnSpc>
                <a:spcBef>
                  <a:spcPct val="0"/>
                </a:spcBef>
                <a:spcAft>
                  <a:spcPct val="15000"/>
                </a:spcAft>
                <a:buChar char="•"/>
              </a:pPr>
              <a:r>
                <a:rPr lang="en-GB" sz="1400" kern="1200" dirty="0">
                  <a:solidFill>
                    <a:srgbClr val="007770"/>
                  </a:solidFill>
                </a:rPr>
                <a:t>effective governance</a:t>
              </a:r>
            </a:p>
            <a:p>
              <a:pPr marL="57150" lvl="1" indent="-57150" algn="l" defTabSz="444500">
                <a:lnSpc>
                  <a:spcPct val="90000"/>
                </a:lnSpc>
                <a:spcBef>
                  <a:spcPct val="0"/>
                </a:spcBef>
                <a:spcAft>
                  <a:spcPct val="15000"/>
                </a:spcAft>
                <a:buChar char="•"/>
              </a:pPr>
              <a:r>
                <a:rPr lang="en-GB" sz="1400" kern="1200" dirty="0">
                  <a:solidFill>
                    <a:srgbClr val="007770"/>
                  </a:solidFill>
                </a:rPr>
                <a:t>better data and information systems to collect profile and needs data, </a:t>
              </a:r>
            </a:p>
            <a:p>
              <a:pPr marL="57150" lvl="1" indent="-57150" algn="l" defTabSz="444500">
                <a:lnSpc>
                  <a:spcPct val="90000"/>
                </a:lnSpc>
                <a:spcBef>
                  <a:spcPct val="0"/>
                </a:spcBef>
                <a:spcAft>
                  <a:spcPct val="15000"/>
                </a:spcAft>
                <a:buChar char="•"/>
              </a:pPr>
              <a:r>
                <a:rPr lang="en-GB" sz="1400" kern="1200" dirty="0">
                  <a:solidFill>
                    <a:srgbClr val="007770"/>
                  </a:solidFill>
                </a:rPr>
                <a:t>a specific field to record drug test results</a:t>
              </a:r>
            </a:p>
            <a:p>
              <a:pPr marL="57150" lvl="1" indent="-57150" algn="l" defTabSz="444500">
                <a:lnSpc>
                  <a:spcPct val="90000"/>
                </a:lnSpc>
                <a:spcBef>
                  <a:spcPct val="0"/>
                </a:spcBef>
                <a:spcAft>
                  <a:spcPct val="15000"/>
                </a:spcAft>
                <a:buChar char="•"/>
              </a:pPr>
              <a:r>
                <a:rPr lang="en-GB" sz="1400" kern="1200" dirty="0">
                  <a:solidFill>
                    <a:srgbClr val="007770"/>
                  </a:solidFill>
                </a:rPr>
                <a:t>increased use of regular drug testing</a:t>
              </a:r>
            </a:p>
            <a:p>
              <a:pPr marL="57150" lvl="1" indent="-57150" algn="l" defTabSz="444500">
                <a:lnSpc>
                  <a:spcPct val="90000"/>
                </a:lnSpc>
                <a:spcBef>
                  <a:spcPct val="0"/>
                </a:spcBef>
                <a:spcAft>
                  <a:spcPct val="15000"/>
                </a:spcAft>
                <a:buChar char="•"/>
              </a:pPr>
              <a:r>
                <a:rPr lang="en-GB" sz="1400" kern="1200" dirty="0">
                  <a:solidFill>
                    <a:srgbClr val="007770"/>
                  </a:solidFill>
                </a:rPr>
                <a:t>a drug semi-specialist model with partner agencies</a:t>
              </a:r>
            </a:p>
            <a:p>
              <a:pPr marL="57150" lvl="1" indent="-57150" algn="l" defTabSz="444500">
                <a:lnSpc>
                  <a:spcPct val="90000"/>
                </a:lnSpc>
                <a:spcBef>
                  <a:spcPct val="0"/>
                </a:spcBef>
                <a:spcAft>
                  <a:spcPct val="15000"/>
                </a:spcAft>
                <a:buChar char="•"/>
              </a:pPr>
              <a:r>
                <a:rPr lang="en-GB" sz="1400" kern="1200" dirty="0">
                  <a:solidFill>
                    <a:srgbClr val="007770"/>
                  </a:solidFill>
                </a:rPr>
                <a:t>improved training to staff on drugs, how to work with trauma and recovery </a:t>
              </a:r>
            </a:p>
            <a:p>
              <a:pPr marL="57150" lvl="1" indent="-57150" algn="l" defTabSz="444500">
                <a:lnSpc>
                  <a:spcPct val="90000"/>
                </a:lnSpc>
                <a:spcBef>
                  <a:spcPct val="0"/>
                </a:spcBef>
                <a:spcAft>
                  <a:spcPct val="15000"/>
                </a:spcAft>
                <a:buChar char="•"/>
              </a:pPr>
              <a:endParaRPr lang="en-GB" sz="1000" kern="1200" dirty="0">
                <a:solidFill>
                  <a:srgbClr val="3E1B59"/>
                </a:solidFill>
                <a:latin typeface="Tahoma" panose="020B0604030504040204" pitchFamily="34" charset="0"/>
                <a:ea typeface="Tahoma" panose="020B0604030504040204" pitchFamily="34" charset="0"/>
                <a:cs typeface="Tahoma" panose="020B0604030504040204" pitchFamily="34" charset="0"/>
              </a:endParaRPr>
            </a:p>
            <a:p>
              <a:pPr marL="57150" lvl="1" indent="-57150" algn="l" defTabSz="444500">
                <a:lnSpc>
                  <a:spcPct val="90000"/>
                </a:lnSpc>
                <a:spcBef>
                  <a:spcPct val="0"/>
                </a:spcBef>
                <a:spcAft>
                  <a:spcPct val="15000"/>
                </a:spcAft>
                <a:buChar char="•"/>
              </a:pPr>
              <a:endParaRPr lang="en-GB" sz="1000" kern="1200" dirty="0"/>
            </a:p>
            <a:p>
              <a:pPr marL="57150" lvl="1" indent="-57150" algn="l" defTabSz="444500">
                <a:lnSpc>
                  <a:spcPct val="90000"/>
                </a:lnSpc>
                <a:spcBef>
                  <a:spcPct val="0"/>
                </a:spcBef>
                <a:spcAft>
                  <a:spcPct val="15000"/>
                </a:spcAft>
                <a:buChar char="•"/>
              </a:pPr>
              <a:endParaRPr lang="en-GB" sz="1000" kern="1200" dirty="0">
                <a:solidFill>
                  <a:schemeClr val="bg1"/>
                </a:solidFill>
              </a:endParaRPr>
            </a:p>
          </p:txBody>
        </p:sp>
      </p:grpSp>
      <p:sp>
        <p:nvSpPr>
          <p:cNvPr id="12" name="TextBox 11">
            <a:extLst>
              <a:ext uri="{FF2B5EF4-FFF2-40B4-BE49-F238E27FC236}">
                <a16:creationId xmlns:a16="http://schemas.microsoft.com/office/drawing/2014/main" xmlns="" id="{609CB8CE-9794-446B-BCB1-C6C2A3B5092F}"/>
              </a:ext>
            </a:extLst>
          </p:cNvPr>
          <p:cNvSpPr txBox="1"/>
          <p:nvPr/>
        </p:nvSpPr>
        <p:spPr>
          <a:xfrm>
            <a:off x="159391" y="313136"/>
            <a:ext cx="2098033" cy="742389"/>
          </a:xfrm>
          <a:prstGeom prst="rect">
            <a:avLst/>
          </a:prstGeom>
          <a:solidFill>
            <a:schemeClr val="bg1">
              <a:alpha val="60000"/>
            </a:schemeClr>
          </a:solidFill>
        </p:spPr>
        <p:txBody>
          <a:bodyPr wrap="square" rtlCol="0">
            <a:spAutoFit/>
          </a:bodyPr>
          <a:lstStyle/>
          <a:p>
            <a:endParaRPr lang="en-GB" dirty="0"/>
          </a:p>
        </p:txBody>
      </p:sp>
      <p:sp>
        <p:nvSpPr>
          <p:cNvPr id="14" name="TextBox 13">
            <a:extLst>
              <a:ext uri="{FF2B5EF4-FFF2-40B4-BE49-F238E27FC236}">
                <a16:creationId xmlns:a16="http://schemas.microsoft.com/office/drawing/2014/main" xmlns="" id="{3E8076A5-2E43-46D5-8B2E-13A7A50A515B}"/>
              </a:ext>
            </a:extLst>
          </p:cNvPr>
          <p:cNvSpPr txBox="1"/>
          <p:nvPr/>
        </p:nvSpPr>
        <p:spPr>
          <a:xfrm>
            <a:off x="7021192" y="287116"/>
            <a:ext cx="2098033" cy="742389"/>
          </a:xfrm>
          <a:prstGeom prst="rect">
            <a:avLst/>
          </a:prstGeom>
          <a:solidFill>
            <a:schemeClr val="bg1">
              <a:alpha val="60000"/>
            </a:schemeClr>
          </a:solidFill>
        </p:spPr>
        <p:txBody>
          <a:bodyPr wrap="square" rtlCol="0">
            <a:spAutoFit/>
          </a:bodyPr>
          <a:lstStyle/>
          <a:p>
            <a:endParaRPr lang="en-GB" dirty="0"/>
          </a:p>
        </p:txBody>
      </p:sp>
    </p:spTree>
    <p:extLst>
      <p:ext uri="{BB962C8B-B14F-4D97-AF65-F5344CB8AC3E}">
        <p14:creationId xmlns:p14="http://schemas.microsoft.com/office/powerpoint/2010/main" val="19424145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72757E-A13F-4CE7-B6D0-75724B76A77C}"/>
              </a:ext>
            </a:extLst>
          </p:cNvPr>
          <p:cNvSpPr>
            <a:spLocks noGrp="1"/>
          </p:cNvSpPr>
          <p:nvPr>
            <p:ph type="title"/>
          </p:nvPr>
        </p:nvSpPr>
        <p:spPr/>
        <p:txBody>
          <a:bodyPr/>
          <a:lstStyle/>
          <a:p>
            <a:r>
              <a:rPr lang="en-GB" b="1" dirty="0">
                <a:solidFill>
                  <a:srgbClr val="007770"/>
                </a:solidFill>
              </a:rPr>
              <a:t>Next steps</a:t>
            </a:r>
          </a:p>
        </p:txBody>
      </p:sp>
      <p:sp>
        <p:nvSpPr>
          <p:cNvPr id="3" name="Content Placeholder 2">
            <a:extLst>
              <a:ext uri="{FF2B5EF4-FFF2-40B4-BE49-F238E27FC236}">
                <a16:creationId xmlns:a16="http://schemas.microsoft.com/office/drawing/2014/main" xmlns="" id="{2F2F5C6B-8F98-45EE-965C-157D0383C705}"/>
              </a:ext>
            </a:extLst>
          </p:cNvPr>
          <p:cNvSpPr>
            <a:spLocks noGrp="1"/>
          </p:cNvSpPr>
          <p:nvPr>
            <p:ph idx="1"/>
          </p:nvPr>
        </p:nvSpPr>
        <p:spPr>
          <a:xfrm>
            <a:off x="708025" y="1715918"/>
            <a:ext cx="7521575" cy="3633958"/>
          </a:xfrm>
        </p:spPr>
        <p:txBody>
          <a:bodyPr/>
          <a:lstStyle/>
          <a:p>
            <a:r>
              <a:rPr lang="en-GB" dirty="0"/>
              <a:t>	</a:t>
            </a:r>
            <a:r>
              <a:rPr lang="en-GB" sz="1800" b="0" dirty="0"/>
              <a:t>HMPPS are required to produce an action plan to respond to our recommendations and findings</a:t>
            </a:r>
          </a:p>
          <a:p>
            <a:r>
              <a:rPr lang="en-GB" sz="1800" b="0" dirty="0"/>
              <a:t>	The Government has promised a new cross-Government Drugs Strategy by the end of this year</a:t>
            </a:r>
          </a:p>
          <a:p>
            <a:r>
              <a:rPr lang="en-GB" sz="1800" b="0" dirty="0"/>
              <a:t>	The Spending Review provides an opportunity for the government to respond to Dame Carol Black’s review and our own findings</a:t>
            </a:r>
          </a:p>
          <a:p>
            <a:r>
              <a:rPr lang="en-GB" sz="1800" b="0" dirty="0"/>
              <a:t>	HMI Probation will be publishing an effective practice guide highlighting the more positive initiatives we saw during our fieldwork.</a:t>
            </a:r>
          </a:p>
          <a:p>
            <a:r>
              <a:rPr lang="en-GB" sz="1800" b="0" dirty="0"/>
              <a:t>	We’ll continue to inspect the quality of support offered to people with a drugs problem on probation through our local probation inspections – including the progress that people make while under supervision</a:t>
            </a:r>
          </a:p>
        </p:txBody>
      </p:sp>
    </p:spTree>
    <p:extLst>
      <p:ext uri="{BB962C8B-B14F-4D97-AF65-F5344CB8AC3E}">
        <p14:creationId xmlns:p14="http://schemas.microsoft.com/office/powerpoint/2010/main" val="8007549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DADABF-9AA5-41FE-B389-99DFFCF49EF8}"/>
              </a:ext>
            </a:extLst>
          </p:cNvPr>
          <p:cNvSpPr>
            <a:spLocks noGrp="1"/>
          </p:cNvSpPr>
          <p:nvPr>
            <p:ph type="title"/>
          </p:nvPr>
        </p:nvSpPr>
        <p:spPr/>
        <p:txBody>
          <a:bodyPr/>
          <a:lstStyle/>
          <a:p>
            <a:r>
              <a:rPr lang="en-GB" b="1" dirty="0">
                <a:solidFill>
                  <a:srgbClr val="007770"/>
                </a:solidFill>
              </a:rPr>
              <a:t>And if we get this right?</a:t>
            </a:r>
          </a:p>
        </p:txBody>
      </p:sp>
      <p:sp>
        <p:nvSpPr>
          <p:cNvPr id="3" name="Content Placeholder 2">
            <a:extLst>
              <a:ext uri="{FF2B5EF4-FFF2-40B4-BE49-F238E27FC236}">
                <a16:creationId xmlns:a16="http://schemas.microsoft.com/office/drawing/2014/main" xmlns="" id="{FD8B234F-35A6-47A0-9DFA-05B7FE37EF75}"/>
              </a:ext>
            </a:extLst>
          </p:cNvPr>
          <p:cNvSpPr>
            <a:spLocks noGrp="1"/>
          </p:cNvSpPr>
          <p:nvPr>
            <p:ph idx="1"/>
          </p:nvPr>
        </p:nvSpPr>
        <p:spPr>
          <a:xfrm>
            <a:off x="736600" y="1299992"/>
            <a:ext cx="7521575" cy="4530725"/>
          </a:xfrm>
        </p:spPr>
        <p:txBody>
          <a:bodyPr/>
          <a:lstStyle/>
          <a:p>
            <a:r>
              <a:rPr lang="en-GB" b="0" i="1" dirty="0"/>
              <a:t>	</a:t>
            </a:r>
            <a:r>
              <a:rPr lang="en-GB" sz="2000" b="0" i="1" dirty="0"/>
              <a:t>“They are working for me. They have stopped me from wanting to throw myself off the pier and killing myself. My life was in such a mess because of the heroin and it finally took me to prison and this. But since getting my probation worker who has worked so hard in building me up again and helping me find myself. I couldn’t have asked for anything more really. She’s the only person who has took the time to really get to know me and it’s been a pleasure to work with her.” </a:t>
            </a:r>
          </a:p>
          <a:p>
            <a:endParaRPr lang="en-GB" sz="2000" b="0" dirty="0"/>
          </a:p>
          <a:p>
            <a:r>
              <a:rPr lang="en-GB" sz="2000" b="0" i="1" dirty="0"/>
              <a:t>	“It’s got me off the heroin for the first time in 20 years and my life is a lot better in some ways so I’m definitely grateful for that. I have had a lot of help and support by multiple agencies who have all worked well together to help with my wellbeing, but it’s still a work in progress really.” </a:t>
            </a:r>
            <a:endParaRPr lang="en-GB" sz="2000" dirty="0"/>
          </a:p>
        </p:txBody>
      </p:sp>
    </p:spTree>
    <p:extLst>
      <p:ext uri="{BB962C8B-B14F-4D97-AF65-F5344CB8AC3E}">
        <p14:creationId xmlns:p14="http://schemas.microsoft.com/office/powerpoint/2010/main" val="3861847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0ABE8418-5ED0-4A66-963E-1C968B7F6FD7}"/>
              </a:ext>
            </a:extLst>
          </p:cNvPr>
          <p:cNvSpPr>
            <a:spLocks noGrp="1"/>
          </p:cNvSpPr>
          <p:nvPr>
            <p:ph type="title"/>
          </p:nvPr>
        </p:nvSpPr>
        <p:spPr>
          <a:xfrm>
            <a:off x="2436072" y="428041"/>
            <a:ext cx="4783877" cy="1736520"/>
          </a:xfrm>
        </p:spPr>
        <p:txBody>
          <a:bodyPr/>
          <a:lstStyle/>
          <a:p>
            <a:r>
              <a:rPr lang="en-GB" b="1" dirty="0">
                <a:solidFill>
                  <a:srgbClr val="007770"/>
                </a:solidFill>
              </a:rPr>
              <a:t>Inspection methodology</a:t>
            </a:r>
            <a:r>
              <a:rPr lang="en-GB" b="1" dirty="0"/>
              <a:t> </a:t>
            </a:r>
            <a:r>
              <a:rPr lang="en-GB" dirty="0">
                <a:latin typeface="Tahoma" panose="020B0604030504040204" pitchFamily="34" charset="0"/>
                <a:ea typeface="Tahoma" panose="020B0604030504040204" pitchFamily="34" charset="0"/>
                <a:cs typeface="Tahoma" panose="020B0604030504040204" pitchFamily="34" charset="0"/>
              </a:rPr>
              <a:t/>
            </a:r>
            <a:br>
              <a:rPr lang="en-GB" dirty="0">
                <a:latin typeface="Tahoma" panose="020B0604030504040204" pitchFamily="34" charset="0"/>
                <a:ea typeface="Tahoma" panose="020B0604030504040204" pitchFamily="34" charset="0"/>
                <a:cs typeface="Tahoma" panose="020B0604030504040204" pitchFamily="34" charset="0"/>
              </a:rPr>
            </a:br>
            <a:r>
              <a:rPr lang="en-GB" dirty="0">
                <a:latin typeface="Tahoma" panose="020B0604030504040204" pitchFamily="34" charset="0"/>
                <a:ea typeface="Tahoma" panose="020B0604030504040204" pitchFamily="34" charset="0"/>
                <a:cs typeface="Tahoma" panose="020B0604030504040204" pitchFamily="34" charset="0"/>
              </a:rPr>
              <a:t/>
            </a:r>
            <a:br>
              <a:rPr lang="en-GB" dirty="0">
                <a:latin typeface="Tahoma" panose="020B0604030504040204" pitchFamily="34" charset="0"/>
                <a:ea typeface="Tahoma" panose="020B0604030504040204" pitchFamily="34" charset="0"/>
                <a:cs typeface="Tahoma" panose="020B0604030504040204" pitchFamily="34" charset="0"/>
              </a:rPr>
            </a:br>
            <a:endParaRPr lang="en-GB" dirty="0">
              <a:latin typeface="Tahoma" panose="020B0604030504040204" pitchFamily="34" charset="0"/>
              <a:ea typeface="Tahoma" panose="020B0604030504040204" pitchFamily="34" charset="0"/>
              <a:cs typeface="Tahoma" panose="020B0604030504040204" pitchFamily="34" charset="0"/>
            </a:endParaRPr>
          </a:p>
        </p:txBody>
      </p:sp>
      <p:pic>
        <p:nvPicPr>
          <p:cNvPr id="6" name="Picture 5">
            <a:extLst>
              <a:ext uri="{FF2B5EF4-FFF2-40B4-BE49-F238E27FC236}">
                <a16:creationId xmlns:a16="http://schemas.microsoft.com/office/drawing/2014/main" xmlns="" id="{6205951D-731F-44AC-8D88-8D26EC76120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2862" y="200913"/>
            <a:ext cx="1879136" cy="1040658"/>
          </a:xfrm>
          <a:prstGeom prst="rect">
            <a:avLst/>
          </a:prstGeom>
          <a:noFill/>
          <a:ln>
            <a:noFill/>
          </a:ln>
        </p:spPr>
      </p:pic>
      <p:sp>
        <p:nvSpPr>
          <p:cNvPr id="8" name="Freeform 3">
            <a:extLst>
              <a:ext uri="{FF2B5EF4-FFF2-40B4-BE49-F238E27FC236}">
                <a16:creationId xmlns:a16="http://schemas.microsoft.com/office/drawing/2014/main" xmlns="" id="{E3348E2A-BE34-479C-B2E4-4D42ADFEFD5E}"/>
              </a:ext>
            </a:extLst>
          </p:cNvPr>
          <p:cNvSpPr/>
          <p:nvPr/>
        </p:nvSpPr>
        <p:spPr>
          <a:xfrm>
            <a:off x="1795549" y="6401488"/>
            <a:ext cx="7348451" cy="456250"/>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rgbClr val="3E1B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dirty="0"/>
          </a:p>
        </p:txBody>
      </p:sp>
      <p:sp>
        <p:nvSpPr>
          <p:cNvPr id="9" name="Right Triangle 8">
            <a:extLst>
              <a:ext uri="{FF2B5EF4-FFF2-40B4-BE49-F238E27FC236}">
                <a16:creationId xmlns:a16="http://schemas.microsoft.com/office/drawing/2014/main" xmlns="" id="{FD975331-B697-4AF6-A5F7-D3E9449B1E39}"/>
              </a:ext>
            </a:extLst>
          </p:cNvPr>
          <p:cNvSpPr/>
          <p:nvPr/>
        </p:nvSpPr>
        <p:spPr>
          <a:xfrm>
            <a:off x="0" y="6010101"/>
            <a:ext cx="4695159" cy="847637"/>
          </a:xfrm>
          <a:prstGeom prst="rtTriangle">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ight Triangle 9">
            <a:extLst>
              <a:ext uri="{FF2B5EF4-FFF2-40B4-BE49-F238E27FC236}">
                <a16:creationId xmlns:a16="http://schemas.microsoft.com/office/drawing/2014/main" xmlns="" id="{2CA6A049-CDA2-489E-B6F0-4C2C63275646}"/>
              </a:ext>
            </a:extLst>
          </p:cNvPr>
          <p:cNvSpPr/>
          <p:nvPr/>
        </p:nvSpPr>
        <p:spPr>
          <a:xfrm>
            <a:off x="-1" y="6266791"/>
            <a:ext cx="3283527" cy="592789"/>
          </a:xfrm>
          <a:prstGeom prst="rtTriangle">
            <a:avLst/>
          </a:prstGeom>
          <a:solidFill>
            <a:srgbClr val="4D4E53">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2" name="Diagram 1">
            <a:extLst>
              <a:ext uri="{FF2B5EF4-FFF2-40B4-BE49-F238E27FC236}">
                <a16:creationId xmlns:a16="http://schemas.microsoft.com/office/drawing/2014/main" xmlns="" id="{63262003-FCDC-4454-A82D-C3BA510659DC}"/>
              </a:ext>
            </a:extLst>
          </p:cNvPr>
          <p:cNvGraphicFramePr/>
          <p:nvPr>
            <p:extLst>
              <p:ext uri="{D42A27DB-BD31-4B8C-83A1-F6EECF244321}">
                <p14:modId xmlns:p14="http://schemas.microsoft.com/office/powerpoint/2010/main" val="4267519550"/>
              </p:ext>
            </p:extLst>
          </p:nvPr>
        </p:nvGraphicFramePr>
        <p:xfrm>
          <a:off x="641404" y="1375057"/>
          <a:ext cx="8200594" cy="47095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1" name="TextBox 10">
            <a:extLst>
              <a:ext uri="{FF2B5EF4-FFF2-40B4-BE49-F238E27FC236}">
                <a16:creationId xmlns:a16="http://schemas.microsoft.com/office/drawing/2014/main" xmlns="" id="{CBA47CAE-8E92-44FF-868A-A8F17904806E}"/>
              </a:ext>
            </a:extLst>
          </p:cNvPr>
          <p:cNvSpPr txBox="1"/>
          <p:nvPr/>
        </p:nvSpPr>
        <p:spPr>
          <a:xfrm>
            <a:off x="159391" y="313136"/>
            <a:ext cx="2098033" cy="742389"/>
          </a:xfrm>
          <a:prstGeom prst="rect">
            <a:avLst/>
          </a:prstGeom>
          <a:solidFill>
            <a:schemeClr val="bg1">
              <a:alpha val="60000"/>
            </a:schemeClr>
          </a:solidFill>
        </p:spPr>
        <p:txBody>
          <a:bodyPr wrap="square" rtlCol="0">
            <a:spAutoFit/>
          </a:bodyPr>
          <a:lstStyle/>
          <a:p>
            <a:endParaRPr lang="en-GB" dirty="0"/>
          </a:p>
        </p:txBody>
      </p:sp>
      <p:sp>
        <p:nvSpPr>
          <p:cNvPr id="12" name="TextBox 11">
            <a:extLst>
              <a:ext uri="{FF2B5EF4-FFF2-40B4-BE49-F238E27FC236}">
                <a16:creationId xmlns:a16="http://schemas.microsoft.com/office/drawing/2014/main" xmlns="" id="{FC31006B-24CF-424B-8E3D-A6A477C78F80}"/>
              </a:ext>
            </a:extLst>
          </p:cNvPr>
          <p:cNvSpPr txBox="1"/>
          <p:nvPr/>
        </p:nvSpPr>
        <p:spPr>
          <a:xfrm>
            <a:off x="7021192" y="287116"/>
            <a:ext cx="2098033" cy="742389"/>
          </a:xfrm>
          <a:prstGeom prst="rect">
            <a:avLst/>
          </a:prstGeom>
          <a:solidFill>
            <a:schemeClr val="bg1">
              <a:alpha val="60000"/>
            </a:schemeClr>
          </a:solidFill>
        </p:spPr>
        <p:txBody>
          <a:bodyPr wrap="square" rtlCol="0">
            <a:spAutoFit/>
          </a:bodyPr>
          <a:lstStyle/>
          <a:p>
            <a:endParaRPr lang="en-GB" dirty="0"/>
          </a:p>
        </p:txBody>
      </p:sp>
    </p:spTree>
    <p:extLst>
      <p:ext uri="{BB962C8B-B14F-4D97-AF65-F5344CB8AC3E}">
        <p14:creationId xmlns:p14="http://schemas.microsoft.com/office/powerpoint/2010/main" val="3378497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444BAFAC-747B-4D72-B14C-F6ABEF05B115}"/>
              </a:ext>
            </a:extLst>
          </p:cNvPr>
          <p:cNvSpPr>
            <a:spLocks noGrp="1"/>
          </p:cNvSpPr>
          <p:nvPr>
            <p:ph type="title"/>
          </p:nvPr>
        </p:nvSpPr>
        <p:spPr>
          <a:xfrm>
            <a:off x="2111479" y="430446"/>
            <a:ext cx="4967237" cy="549275"/>
          </a:xfrm>
        </p:spPr>
        <p:txBody>
          <a:bodyPr/>
          <a:lstStyle/>
          <a:p>
            <a:pPr marL="0" indent="0"/>
            <a:r>
              <a:rPr lang="en-GB" b="1" dirty="0">
                <a:solidFill>
                  <a:srgbClr val="007770"/>
                </a:solidFill>
              </a:rPr>
              <a:t>quantitative data</a:t>
            </a:r>
          </a:p>
        </p:txBody>
      </p:sp>
      <p:sp>
        <p:nvSpPr>
          <p:cNvPr id="5" name="Content Placeholder 2">
            <a:extLst>
              <a:ext uri="{FF2B5EF4-FFF2-40B4-BE49-F238E27FC236}">
                <a16:creationId xmlns:a16="http://schemas.microsoft.com/office/drawing/2014/main" xmlns="" id="{12628BAD-B1F3-425C-9A23-8E84DF719443}"/>
              </a:ext>
            </a:extLst>
          </p:cNvPr>
          <p:cNvSpPr>
            <a:spLocks noGrp="1"/>
          </p:cNvSpPr>
          <p:nvPr>
            <p:ph idx="1"/>
          </p:nvPr>
        </p:nvSpPr>
        <p:spPr>
          <a:xfrm>
            <a:off x="1952247" y="1471104"/>
            <a:ext cx="5485824" cy="4951201"/>
          </a:xfrm>
        </p:spPr>
        <p:txBody>
          <a:bodyPr/>
          <a:lstStyle/>
          <a:p>
            <a:pPr marL="514350" lvl="2" indent="-285750">
              <a:buClr>
                <a:srgbClr val="3E1B59"/>
              </a:buClr>
              <a:buSzPct val="170000"/>
              <a:buFont typeface="Tahoma" panose="020B0604030504040204" pitchFamily="34" charset="0"/>
              <a:buChar char="‣"/>
            </a:pPr>
            <a:r>
              <a:rPr lang="en-GB" sz="1800" dirty="0">
                <a:solidFill>
                  <a:srgbClr val="3E1B59"/>
                </a:solidFill>
                <a:latin typeface="Tahoma" panose="020B0604030504040204" pitchFamily="34" charset="0"/>
                <a:ea typeface="Tahoma" panose="020B0604030504040204" pitchFamily="34" charset="0"/>
                <a:cs typeface="Tahoma" panose="020B0604030504040204" pitchFamily="34" charset="0"/>
              </a:rPr>
              <a:t>Information in advance</a:t>
            </a:r>
          </a:p>
          <a:p>
            <a:pPr marL="629920" lvl="3" indent="-172720">
              <a:buClr>
                <a:srgbClr val="007770"/>
              </a:buClr>
              <a:buSzPct val="125000"/>
              <a:buFont typeface="Arial" panose="020B0604020202020204" pitchFamily="34" charset="0"/>
              <a:buChar char="•"/>
            </a:pPr>
            <a:r>
              <a:rPr lang="en-GB" sz="1800" dirty="0">
                <a:solidFill>
                  <a:srgbClr val="007770"/>
                </a:solidFill>
                <a:latin typeface="Tahoma" panose="020B0604030504040204" pitchFamily="34" charset="0"/>
                <a:ea typeface="Tahoma" panose="020B0604030504040204" pitchFamily="34" charset="0"/>
                <a:cs typeface="Tahoma" panose="020B0604030504040204" pitchFamily="34" charset="0"/>
              </a:rPr>
              <a:t>includes performance information from drug service providers</a:t>
            </a:r>
          </a:p>
          <a:p>
            <a:pPr marL="514350" lvl="2" indent="-285750">
              <a:buFont typeface="Wingdings" panose="05000000000000000000" pitchFamily="2" charset="2"/>
              <a:buChar char="Ø"/>
            </a:pPr>
            <a:endParaRPr lang="en-GB" sz="1000" dirty="0">
              <a:latin typeface="Tahoma" panose="020B0604030504040204" pitchFamily="34" charset="0"/>
              <a:ea typeface="Tahoma" panose="020B0604030504040204" pitchFamily="34" charset="0"/>
              <a:cs typeface="Tahoma" panose="020B0604030504040204" pitchFamily="34" charset="0"/>
            </a:endParaRPr>
          </a:p>
          <a:p>
            <a:pPr marL="514350" lvl="2" indent="-285750">
              <a:buClr>
                <a:srgbClr val="3E1B59"/>
              </a:buClr>
              <a:buSzPct val="170000"/>
              <a:buFont typeface="Tahoma" panose="020B0604030504040204" pitchFamily="34" charset="0"/>
              <a:buChar char="‣"/>
            </a:pPr>
            <a:r>
              <a:rPr lang="en-GB" sz="1800" dirty="0">
                <a:solidFill>
                  <a:srgbClr val="3E1B59"/>
                </a:solidFill>
                <a:latin typeface="Tahoma" panose="020B0604030504040204" pitchFamily="34" charset="0"/>
                <a:ea typeface="Tahoma" panose="020B0604030504040204" pitchFamily="34" charset="0"/>
                <a:cs typeface="Tahoma" panose="020B0604030504040204" pitchFamily="34" charset="0"/>
              </a:rPr>
              <a:t>Data work with: </a:t>
            </a:r>
          </a:p>
          <a:p>
            <a:pPr marL="629920" lvl="3" indent="-172720">
              <a:buClr>
                <a:srgbClr val="007770"/>
              </a:buClr>
              <a:buSzPct val="125000"/>
              <a:buFont typeface="Arial" panose="020B0604020202020204" pitchFamily="34" charset="0"/>
              <a:buChar char="•"/>
            </a:pPr>
            <a:r>
              <a:rPr lang="en-GB" sz="1800" dirty="0">
                <a:solidFill>
                  <a:srgbClr val="007770"/>
                </a:solidFill>
                <a:latin typeface="Tahoma" panose="020B0604030504040204" pitchFamily="34" charset="0"/>
                <a:ea typeface="Tahoma" panose="020B0604030504040204" pitchFamily="34" charset="0"/>
                <a:cs typeface="Tahoma" panose="020B0604030504040204" pitchFamily="34" charset="0"/>
              </a:rPr>
              <a:t>Public Health England </a:t>
            </a:r>
          </a:p>
          <a:p>
            <a:pPr marL="457200" lvl="3" indent="0">
              <a:buClr>
                <a:srgbClr val="007770"/>
              </a:buClr>
              <a:buSzPct val="125000"/>
              <a:buNone/>
            </a:pPr>
            <a:r>
              <a:rPr lang="en-GB" sz="1800" dirty="0">
                <a:solidFill>
                  <a:srgbClr val="007770"/>
                </a:solidFill>
                <a:latin typeface="Tahoma" panose="020B0604030504040204" pitchFamily="34" charset="0"/>
                <a:ea typeface="Tahoma" panose="020B0604030504040204" pitchFamily="34" charset="0"/>
                <a:cs typeface="Tahoma" panose="020B0604030504040204" pitchFamily="34" charset="0"/>
              </a:rPr>
              <a:t>  (National Drug Treatment Monitoring System)</a:t>
            </a:r>
          </a:p>
          <a:p>
            <a:pPr marL="629920" lvl="3" indent="-172720">
              <a:buClr>
                <a:srgbClr val="007770"/>
              </a:buClr>
              <a:buSzPct val="125000"/>
              <a:buFont typeface="Arial" panose="020B0604020202020204" pitchFamily="34" charset="0"/>
              <a:buChar char="•"/>
            </a:pPr>
            <a:r>
              <a:rPr lang="en-GB" sz="1800" dirty="0">
                <a:solidFill>
                  <a:srgbClr val="007770"/>
                </a:solidFill>
                <a:latin typeface="Tahoma" panose="020B0604030504040204" pitchFamily="34" charset="0"/>
                <a:ea typeface="Tahoma" panose="020B0604030504040204" pitchFamily="34" charset="0"/>
                <a:cs typeface="Tahoma" panose="020B0604030504040204" pitchFamily="34" charset="0"/>
              </a:rPr>
              <a:t>Welsh Government</a:t>
            </a:r>
          </a:p>
          <a:p>
            <a:pPr marL="629920" lvl="3" indent="-172720">
              <a:buClr>
                <a:srgbClr val="007770"/>
              </a:buClr>
              <a:buSzPct val="125000"/>
              <a:buFont typeface="Arial" panose="020B0604020202020204" pitchFamily="34" charset="0"/>
              <a:buChar char="•"/>
            </a:pPr>
            <a:r>
              <a:rPr lang="en-GB" sz="1800" dirty="0">
                <a:solidFill>
                  <a:srgbClr val="007770"/>
                </a:solidFill>
                <a:latin typeface="Tahoma" panose="020B0604030504040204" pitchFamily="34" charset="0"/>
                <a:ea typeface="Tahoma" panose="020B0604030504040204" pitchFamily="34" charset="0"/>
                <a:cs typeface="Tahoma" panose="020B0604030504040204" pitchFamily="34" charset="0"/>
              </a:rPr>
              <a:t>HMPPS</a:t>
            </a:r>
          </a:p>
          <a:p>
            <a:pPr marL="629920" lvl="3" indent="-172720">
              <a:buFont typeface="Arial" panose="020B0604020202020204" pitchFamily="34" charset="0"/>
              <a:buChar char="•"/>
            </a:pPr>
            <a:endParaRPr lang="en-GB" sz="1000" dirty="0">
              <a:latin typeface="Tahoma" panose="020B0604030504040204" pitchFamily="34" charset="0"/>
              <a:ea typeface="Tahoma" panose="020B0604030504040204" pitchFamily="34" charset="0"/>
              <a:cs typeface="Tahoma" panose="020B0604030504040204" pitchFamily="34" charset="0"/>
            </a:endParaRPr>
          </a:p>
          <a:p>
            <a:pPr marL="514350" lvl="2" indent="-285750">
              <a:buClr>
                <a:srgbClr val="3E1B59"/>
              </a:buClr>
              <a:buSzPct val="170000"/>
              <a:buFont typeface="Tahoma" panose="020B0604030504040204" pitchFamily="34" charset="0"/>
              <a:buChar char="‣"/>
            </a:pPr>
            <a:r>
              <a:rPr lang="en-GB" sz="1800" dirty="0">
                <a:solidFill>
                  <a:srgbClr val="3E1B59"/>
                </a:solidFill>
                <a:latin typeface="Tahoma" panose="020B0604030504040204" pitchFamily="34" charset="0"/>
                <a:ea typeface="Tahoma" panose="020B0604030504040204" pitchFamily="34" charset="0"/>
                <a:cs typeface="Tahoma" panose="020B0604030504040204" pitchFamily="34" charset="0"/>
              </a:rPr>
              <a:t>Surveys </a:t>
            </a:r>
          </a:p>
          <a:p>
            <a:pPr marL="629920" lvl="3" indent="-172720">
              <a:buClr>
                <a:srgbClr val="007770"/>
              </a:buClr>
              <a:buSzPct val="125000"/>
              <a:buFont typeface="Arial" panose="020B0604020202020204" pitchFamily="34" charset="0"/>
              <a:buChar char="•"/>
            </a:pPr>
            <a:r>
              <a:rPr lang="en-GB" sz="1800" dirty="0">
                <a:solidFill>
                  <a:srgbClr val="007770"/>
                </a:solidFill>
                <a:latin typeface="Tahoma" panose="020B0604030504040204" pitchFamily="34" charset="0"/>
                <a:ea typeface="Tahoma" panose="020B0604030504040204" pitchFamily="34" charset="0"/>
                <a:cs typeface="Tahoma" panose="020B0604030504040204" pitchFamily="34" charset="0"/>
              </a:rPr>
              <a:t>probation providers, </a:t>
            </a:r>
          </a:p>
          <a:p>
            <a:pPr marL="629920" lvl="3" indent="-172720">
              <a:buClr>
                <a:srgbClr val="007770"/>
              </a:buClr>
              <a:buSzPct val="125000"/>
              <a:buFont typeface="Arial" panose="020B0604020202020204" pitchFamily="34" charset="0"/>
              <a:buChar char="•"/>
            </a:pPr>
            <a:r>
              <a:rPr lang="en-GB" sz="1800" dirty="0">
                <a:solidFill>
                  <a:srgbClr val="007770"/>
                </a:solidFill>
                <a:latin typeface="Tahoma" panose="020B0604030504040204" pitchFamily="34" charset="0"/>
                <a:ea typeface="Tahoma" panose="020B0604030504040204" pitchFamily="34" charset="0"/>
                <a:cs typeface="Tahoma" panose="020B0604030504040204" pitchFamily="34" charset="0"/>
              </a:rPr>
              <a:t>Magistrates</a:t>
            </a:r>
          </a:p>
          <a:p>
            <a:pPr marL="629920" lvl="3" indent="-172720">
              <a:buClr>
                <a:srgbClr val="007770"/>
              </a:buClr>
              <a:buSzPct val="125000"/>
              <a:buFont typeface="Arial" panose="020B0604020202020204" pitchFamily="34" charset="0"/>
              <a:buChar char="•"/>
            </a:pPr>
            <a:r>
              <a:rPr lang="en-GB" sz="1800" dirty="0">
                <a:solidFill>
                  <a:srgbClr val="007770"/>
                </a:solidFill>
                <a:latin typeface="Tahoma" panose="020B0604030504040204" pitchFamily="34" charset="0"/>
                <a:ea typeface="Tahoma" panose="020B0604030504040204" pitchFamily="34" charset="0"/>
                <a:cs typeface="Tahoma" panose="020B0604030504040204" pitchFamily="34" charset="0"/>
              </a:rPr>
              <a:t>commissioners </a:t>
            </a:r>
          </a:p>
          <a:p>
            <a:pPr marL="457200" lvl="3" indent="0">
              <a:buClr>
                <a:srgbClr val="007770"/>
              </a:buClr>
              <a:buSzPct val="125000"/>
              <a:buNone/>
            </a:pPr>
            <a:r>
              <a:rPr lang="en-GB" sz="1800" dirty="0">
                <a:solidFill>
                  <a:srgbClr val="007770"/>
                </a:solidFill>
                <a:latin typeface="Tahoma" panose="020B0604030504040204" pitchFamily="34" charset="0"/>
                <a:ea typeface="Tahoma" panose="020B0604030504040204" pitchFamily="34" charset="0"/>
                <a:cs typeface="Tahoma" panose="020B0604030504040204" pitchFamily="34" charset="0"/>
              </a:rPr>
              <a:t>  (public health departments in England, </a:t>
            </a:r>
          </a:p>
          <a:p>
            <a:pPr marL="457200" lvl="3" indent="0">
              <a:buClr>
                <a:srgbClr val="007770"/>
              </a:buClr>
              <a:buSzPct val="125000"/>
              <a:buNone/>
            </a:pPr>
            <a:r>
              <a:rPr lang="en-GB" sz="1800" dirty="0">
                <a:solidFill>
                  <a:srgbClr val="007770"/>
                </a:solidFill>
                <a:latin typeface="Tahoma" panose="020B0604030504040204" pitchFamily="34" charset="0"/>
                <a:ea typeface="Tahoma" panose="020B0604030504040204" pitchFamily="34" charset="0"/>
                <a:cs typeface="Tahoma" panose="020B0604030504040204" pitchFamily="34" charset="0"/>
              </a:rPr>
              <a:t>   Area Planning Boards in Wales).</a:t>
            </a:r>
          </a:p>
          <a:p>
            <a:pPr marL="457200" lvl="3" indent="0">
              <a:buNone/>
            </a:pPr>
            <a:endParaRPr lang="en-GB" dirty="0">
              <a:latin typeface="Tahoma" panose="020B0604030504040204" pitchFamily="34" charset="0"/>
              <a:ea typeface="Tahoma" panose="020B0604030504040204" pitchFamily="34" charset="0"/>
              <a:cs typeface="Tahoma" panose="020B0604030504040204" pitchFamily="34" charset="0"/>
            </a:endParaRPr>
          </a:p>
          <a:p>
            <a:pPr marL="0" indent="0">
              <a:spcBef>
                <a:spcPts val="1200"/>
              </a:spcBef>
            </a:pPr>
            <a:endParaRPr lang="en-GB" dirty="0">
              <a:ea typeface="ＭＳ Ｐゴシック"/>
            </a:endParaRPr>
          </a:p>
        </p:txBody>
      </p:sp>
      <p:pic>
        <p:nvPicPr>
          <p:cNvPr id="6" name="Picture 5">
            <a:extLst>
              <a:ext uri="{FF2B5EF4-FFF2-40B4-BE49-F238E27FC236}">
                <a16:creationId xmlns:a16="http://schemas.microsoft.com/office/drawing/2014/main" xmlns="" id="{E474BA4F-F506-436A-B269-A9D1F9E81ED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2862" y="200913"/>
            <a:ext cx="1879136" cy="1040658"/>
          </a:xfrm>
          <a:prstGeom prst="rect">
            <a:avLst/>
          </a:prstGeom>
          <a:noFill/>
          <a:ln>
            <a:noFill/>
          </a:ln>
        </p:spPr>
      </p:pic>
      <p:sp>
        <p:nvSpPr>
          <p:cNvPr id="7" name="Freeform 3">
            <a:extLst>
              <a:ext uri="{FF2B5EF4-FFF2-40B4-BE49-F238E27FC236}">
                <a16:creationId xmlns:a16="http://schemas.microsoft.com/office/drawing/2014/main" xmlns="" id="{4D38ECAC-791F-46E9-A68A-F8918B9F9934}"/>
              </a:ext>
            </a:extLst>
          </p:cNvPr>
          <p:cNvSpPr/>
          <p:nvPr/>
        </p:nvSpPr>
        <p:spPr>
          <a:xfrm>
            <a:off x="1795549" y="6401488"/>
            <a:ext cx="7348451" cy="456250"/>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rgbClr val="3E1B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dirty="0"/>
          </a:p>
        </p:txBody>
      </p:sp>
      <p:sp>
        <p:nvSpPr>
          <p:cNvPr id="8" name="Right Triangle 7">
            <a:extLst>
              <a:ext uri="{FF2B5EF4-FFF2-40B4-BE49-F238E27FC236}">
                <a16:creationId xmlns:a16="http://schemas.microsoft.com/office/drawing/2014/main" xmlns="" id="{89F6E65F-A1CE-44EC-A5DE-D85DAAFC568C}"/>
              </a:ext>
            </a:extLst>
          </p:cNvPr>
          <p:cNvSpPr/>
          <p:nvPr/>
        </p:nvSpPr>
        <p:spPr>
          <a:xfrm>
            <a:off x="0" y="6010101"/>
            <a:ext cx="4695159" cy="847637"/>
          </a:xfrm>
          <a:prstGeom prst="rtTriangle">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ight Triangle 8">
            <a:extLst>
              <a:ext uri="{FF2B5EF4-FFF2-40B4-BE49-F238E27FC236}">
                <a16:creationId xmlns:a16="http://schemas.microsoft.com/office/drawing/2014/main" xmlns="" id="{1AD59E55-9D03-4EFC-8AC9-4BC833CC7D34}"/>
              </a:ext>
            </a:extLst>
          </p:cNvPr>
          <p:cNvSpPr/>
          <p:nvPr/>
        </p:nvSpPr>
        <p:spPr>
          <a:xfrm>
            <a:off x="-1" y="6266791"/>
            <a:ext cx="3283527" cy="592789"/>
          </a:xfrm>
          <a:prstGeom prst="rtTriangle">
            <a:avLst/>
          </a:prstGeom>
          <a:solidFill>
            <a:srgbClr val="4D4E53">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TextBox 9">
            <a:extLst>
              <a:ext uri="{FF2B5EF4-FFF2-40B4-BE49-F238E27FC236}">
                <a16:creationId xmlns:a16="http://schemas.microsoft.com/office/drawing/2014/main" xmlns="" id="{86FE5EDA-32E7-43AF-B816-4AF2BA515725}"/>
              </a:ext>
            </a:extLst>
          </p:cNvPr>
          <p:cNvSpPr txBox="1"/>
          <p:nvPr/>
        </p:nvSpPr>
        <p:spPr>
          <a:xfrm>
            <a:off x="159391" y="313136"/>
            <a:ext cx="2098033" cy="742389"/>
          </a:xfrm>
          <a:prstGeom prst="rect">
            <a:avLst/>
          </a:prstGeom>
          <a:solidFill>
            <a:schemeClr val="bg1">
              <a:alpha val="60000"/>
            </a:schemeClr>
          </a:solidFill>
        </p:spPr>
        <p:txBody>
          <a:bodyPr wrap="square" rtlCol="0">
            <a:spAutoFit/>
          </a:bodyPr>
          <a:lstStyle/>
          <a:p>
            <a:endParaRPr lang="en-GB" dirty="0"/>
          </a:p>
        </p:txBody>
      </p:sp>
      <p:sp>
        <p:nvSpPr>
          <p:cNvPr id="11" name="TextBox 10">
            <a:extLst>
              <a:ext uri="{FF2B5EF4-FFF2-40B4-BE49-F238E27FC236}">
                <a16:creationId xmlns:a16="http://schemas.microsoft.com/office/drawing/2014/main" xmlns="" id="{7DE3E2AE-8B9F-400D-8024-D0A940B0458C}"/>
              </a:ext>
            </a:extLst>
          </p:cNvPr>
          <p:cNvSpPr txBox="1"/>
          <p:nvPr/>
        </p:nvSpPr>
        <p:spPr>
          <a:xfrm>
            <a:off x="7021192" y="287116"/>
            <a:ext cx="2098033" cy="742389"/>
          </a:xfrm>
          <a:prstGeom prst="rect">
            <a:avLst/>
          </a:prstGeom>
          <a:solidFill>
            <a:schemeClr val="bg1">
              <a:alpha val="60000"/>
            </a:schemeClr>
          </a:solidFill>
        </p:spPr>
        <p:txBody>
          <a:bodyPr wrap="square" rtlCol="0">
            <a:spAutoFit/>
          </a:bodyPr>
          <a:lstStyle/>
          <a:p>
            <a:endParaRPr lang="en-GB" dirty="0"/>
          </a:p>
        </p:txBody>
      </p:sp>
    </p:spTree>
    <p:extLst>
      <p:ext uri="{BB962C8B-B14F-4D97-AF65-F5344CB8AC3E}">
        <p14:creationId xmlns:p14="http://schemas.microsoft.com/office/powerpoint/2010/main" val="2176628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77000"/>
          </a:schemeClr>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6CA67CAB-35BE-467F-B8FF-D5EE35841CCD}"/>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2862" y="200913"/>
            <a:ext cx="1879136" cy="1040658"/>
          </a:xfrm>
          <a:prstGeom prst="rect">
            <a:avLst/>
          </a:prstGeom>
          <a:noFill/>
          <a:ln>
            <a:noFill/>
          </a:ln>
        </p:spPr>
      </p:pic>
      <p:sp>
        <p:nvSpPr>
          <p:cNvPr id="4" name="Title 1">
            <a:extLst>
              <a:ext uri="{FF2B5EF4-FFF2-40B4-BE49-F238E27FC236}">
                <a16:creationId xmlns:a16="http://schemas.microsoft.com/office/drawing/2014/main" xmlns="" id="{0ABE8418-5ED0-4A66-963E-1C968B7F6FD7}"/>
              </a:ext>
            </a:extLst>
          </p:cNvPr>
          <p:cNvSpPr>
            <a:spLocks noGrp="1"/>
          </p:cNvSpPr>
          <p:nvPr>
            <p:ph type="title"/>
          </p:nvPr>
        </p:nvSpPr>
        <p:spPr>
          <a:xfrm>
            <a:off x="1632861" y="374213"/>
            <a:ext cx="5878278" cy="549275"/>
          </a:xfrm>
        </p:spPr>
        <p:txBody>
          <a:bodyPr/>
          <a:lstStyle/>
          <a:p>
            <a:pPr algn="ctr"/>
            <a:r>
              <a:rPr lang="en-GB" b="1" dirty="0"/>
              <a:t>Inspection Outline: </a:t>
            </a:r>
            <a:br>
              <a:rPr lang="en-GB" b="1" dirty="0"/>
            </a:br>
            <a:r>
              <a:rPr lang="en-GB" b="1" dirty="0"/>
              <a:t>Fieldwork sites</a:t>
            </a:r>
          </a:p>
        </p:txBody>
      </p:sp>
      <p:graphicFrame>
        <p:nvGraphicFramePr>
          <p:cNvPr id="6" name="Content Placeholder 5">
            <a:extLst>
              <a:ext uri="{FF2B5EF4-FFF2-40B4-BE49-F238E27FC236}">
                <a16:creationId xmlns:a16="http://schemas.microsoft.com/office/drawing/2014/main" xmlns="" id="{74AB7CE7-E68D-4F18-8520-6C7C6F6B0423}"/>
              </a:ext>
            </a:extLst>
          </p:cNvPr>
          <p:cNvGraphicFramePr>
            <a:graphicFrameLocks noGrp="1"/>
          </p:cNvGraphicFramePr>
          <p:nvPr>
            <p:ph idx="1"/>
            <p:extLst>
              <p:ext uri="{D42A27DB-BD31-4B8C-83A1-F6EECF244321}">
                <p14:modId xmlns:p14="http://schemas.microsoft.com/office/powerpoint/2010/main" val="3617067340"/>
              </p:ext>
            </p:extLst>
          </p:nvPr>
        </p:nvGraphicFramePr>
        <p:xfrm>
          <a:off x="637483" y="211482"/>
          <a:ext cx="7610475" cy="471147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TextBox 7">
            <a:extLst>
              <a:ext uri="{FF2B5EF4-FFF2-40B4-BE49-F238E27FC236}">
                <a16:creationId xmlns:a16="http://schemas.microsoft.com/office/drawing/2014/main" xmlns="" id="{95E87DA2-B862-48DA-8A54-5C56E79C46EF}"/>
              </a:ext>
            </a:extLst>
          </p:cNvPr>
          <p:cNvSpPr txBox="1"/>
          <p:nvPr/>
        </p:nvSpPr>
        <p:spPr>
          <a:xfrm>
            <a:off x="1940179" y="4923876"/>
            <a:ext cx="2754980" cy="1341073"/>
          </a:xfrm>
          <a:prstGeom prst="rect">
            <a:avLst/>
          </a:prstGeom>
          <a:noFill/>
        </p:spPr>
        <p:txBody>
          <a:bodyPr wrap="square" rtlCol="0">
            <a:spAutoFit/>
          </a:bodyPr>
          <a:lstStyle/>
          <a:p>
            <a:pPr>
              <a:lnSpc>
                <a:spcPct val="150000"/>
              </a:lnSpc>
            </a:pPr>
            <a:r>
              <a:rPr lang="en-GB" sz="1400" b="1" dirty="0">
                <a:solidFill>
                  <a:srgbClr val="0085B4"/>
                </a:solidFill>
                <a:latin typeface="Tahoma" panose="020B0604030504040204" pitchFamily="34" charset="0"/>
                <a:ea typeface="Tahoma" panose="020B0604030504040204" pitchFamily="34" charset="0"/>
                <a:cs typeface="Tahoma" panose="020B0604030504040204" pitchFamily="34" charset="0"/>
              </a:rPr>
              <a:t>ADDER:</a:t>
            </a:r>
          </a:p>
          <a:p>
            <a:pPr>
              <a:lnSpc>
                <a:spcPct val="150000"/>
              </a:lnSpc>
            </a:pPr>
            <a:r>
              <a:rPr lang="en-GB" sz="1400" dirty="0">
                <a:solidFill>
                  <a:srgbClr val="0085B4"/>
                </a:solidFill>
                <a:latin typeface="Tahoma" panose="020B0604030504040204" pitchFamily="34" charset="0"/>
                <a:ea typeface="Tahoma" panose="020B0604030504040204" pitchFamily="34" charset="0"/>
                <a:cs typeface="Tahoma" panose="020B0604030504040204" pitchFamily="34" charset="0"/>
              </a:rPr>
              <a:t>Addiction, Diversion, Disruption, </a:t>
            </a:r>
          </a:p>
          <a:p>
            <a:pPr>
              <a:lnSpc>
                <a:spcPct val="150000"/>
              </a:lnSpc>
            </a:pPr>
            <a:r>
              <a:rPr lang="en-GB" sz="1400" dirty="0">
                <a:solidFill>
                  <a:srgbClr val="0085B4"/>
                </a:solidFill>
                <a:latin typeface="Tahoma" panose="020B0604030504040204" pitchFamily="34" charset="0"/>
                <a:ea typeface="Tahoma" panose="020B0604030504040204" pitchFamily="34" charset="0"/>
                <a:cs typeface="Tahoma" panose="020B0604030504040204" pitchFamily="34" charset="0"/>
              </a:rPr>
              <a:t>Enforcement and Recovery</a:t>
            </a:r>
          </a:p>
          <a:p>
            <a:pPr>
              <a:lnSpc>
                <a:spcPct val="150000"/>
              </a:lnSpc>
            </a:pPr>
            <a:endParaRPr lang="en-GB" sz="1400" dirty="0">
              <a:latin typeface="Tahoma" panose="020B0604030504040204" pitchFamily="34" charset="0"/>
              <a:ea typeface="Tahoma" panose="020B0604030504040204" pitchFamily="34" charset="0"/>
              <a:cs typeface="Tahoma" panose="020B0604030504040204" pitchFamily="34" charset="0"/>
            </a:endParaRPr>
          </a:p>
        </p:txBody>
      </p:sp>
      <p:sp>
        <p:nvSpPr>
          <p:cNvPr id="9" name="Freeform 3">
            <a:extLst>
              <a:ext uri="{FF2B5EF4-FFF2-40B4-BE49-F238E27FC236}">
                <a16:creationId xmlns:a16="http://schemas.microsoft.com/office/drawing/2014/main" xmlns="" id="{EF09D694-0949-4611-8CAD-C477EFD5DD40}"/>
              </a:ext>
            </a:extLst>
          </p:cNvPr>
          <p:cNvSpPr/>
          <p:nvPr/>
        </p:nvSpPr>
        <p:spPr>
          <a:xfrm>
            <a:off x="1795549" y="6401488"/>
            <a:ext cx="7348451" cy="456250"/>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rgbClr val="3E1B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dirty="0"/>
          </a:p>
        </p:txBody>
      </p:sp>
      <p:sp>
        <p:nvSpPr>
          <p:cNvPr id="10" name="Right Triangle 9">
            <a:extLst>
              <a:ext uri="{FF2B5EF4-FFF2-40B4-BE49-F238E27FC236}">
                <a16:creationId xmlns:a16="http://schemas.microsoft.com/office/drawing/2014/main" xmlns="" id="{5240489E-67A7-48E1-B2D9-4ACF4114F19D}"/>
              </a:ext>
            </a:extLst>
          </p:cNvPr>
          <p:cNvSpPr/>
          <p:nvPr/>
        </p:nvSpPr>
        <p:spPr>
          <a:xfrm>
            <a:off x="0" y="6010101"/>
            <a:ext cx="4695159" cy="847637"/>
          </a:xfrm>
          <a:prstGeom prst="rtTriangle">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ight Triangle 10">
            <a:extLst>
              <a:ext uri="{FF2B5EF4-FFF2-40B4-BE49-F238E27FC236}">
                <a16:creationId xmlns:a16="http://schemas.microsoft.com/office/drawing/2014/main" xmlns="" id="{05731E43-D373-47EF-9D76-0F62E02E0882}"/>
              </a:ext>
            </a:extLst>
          </p:cNvPr>
          <p:cNvSpPr/>
          <p:nvPr/>
        </p:nvSpPr>
        <p:spPr>
          <a:xfrm>
            <a:off x="-1" y="6266791"/>
            <a:ext cx="3283527" cy="592789"/>
          </a:xfrm>
          <a:prstGeom prst="rtTriangle">
            <a:avLst/>
          </a:prstGeom>
          <a:solidFill>
            <a:srgbClr val="4D4E53">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Rectangle 2">
            <a:extLst>
              <a:ext uri="{FF2B5EF4-FFF2-40B4-BE49-F238E27FC236}">
                <a16:creationId xmlns:a16="http://schemas.microsoft.com/office/drawing/2014/main" xmlns="" id="{F2B9FC00-8725-4F8B-B623-6678D743A711}"/>
              </a:ext>
            </a:extLst>
          </p:cNvPr>
          <p:cNvSpPr/>
          <p:nvPr/>
        </p:nvSpPr>
        <p:spPr>
          <a:xfrm>
            <a:off x="5021105" y="4923876"/>
            <a:ext cx="2115365" cy="1017907"/>
          </a:xfrm>
          <a:prstGeom prst="rect">
            <a:avLst/>
          </a:prstGeom>
        </p:spPr>
        <p:txBody>
          <a:bodyPr wrap="square">
            <a:spAutoFit/>
          </a:bodyPr>
          <a:lstStyle/>
          <a:p>
            <a:pPr lvl="0">
              <a:lnSpc>
                <a:spcPct val="150000"/>
              </a:lnSpc>
            </a:pPr>
            <a:r>
              <a:rPr lang="en-GB" sz="1400" b="1" dirty="0">
                <a:solidFill>
                  <a:srgbClr val="575EB9"/>
                </a:solidFill>
                <a:latin typeface="Tahoma" panose="020B0604030504040204" pitchFamily="34" charset="0"/>
                <a:ea typeface="Tahoma" panose="020B0604030504040204" pitchFamily="34" charset="0"/>
                <a:cs typeface="Tahoma" panose="020B0604030504040204" pitchFamily="34" charset="0"/>
              </a:rPr>
              <a:t>CSTR:</a:t>
            </a:r>
          </a:p>
          <a:p>
            <a:pPr lvl="0">
              <a:lnSpc>
                <a:spcPct val="150000"/>
              </a:lnSpc>
            </a:pPr>
            <a:r>
              <a:rPr lang="en-GB" sz="1400" dirty="0">
                <a:solidFill>
                  <a:srgbClr val="575EB9"/>
                </a:solidFill>
                <a:latin typeface="Tahoma" panose="020B0604030504040204" pitchFamily="34" charset="0"/>
                <a:ea typeface="Tahoma" panose="020B0604030504040204" pitchFamily="34" charset="0"/>
                <a:cs typeface="Tahoma" panose="020B0604030504040204" pitchFamily="34" charset="0"/>
              </a:rPr>
              <a:t>Community Sentence Treatment Requirements</a:t>
            </a:r>
          </a:p>
        </p:txBody>
      </p:sp>
      <p:sp>
        <p:nvSpPr>
          <p:cNvPr id="5" name="Rectangle 4">
            <a:extLst>
              <a:ext uri="{FF2B5EF4-FFF2-40B4-BE49-F238E27FC236}">
                <a16:creationId xmlns:a16="http://schemas.microsoft.com/office/drawing/2014/main" xmlns="" id="{1B9C6335-4370-4215-8562-F33F27F09201}"/>
              </a:ext>
            </a:extLst>
          </p:cNvPr>
          <p:cNvSpPr/>
          <p:nvPr/>
        </p:nvSpPr>
        <p:spPr>
          <a:xfrm>
            <a:off x="5021105" y="1770356"/>
            <a:ext cx="2481132" cy="769441"/>
          </a:xfrm>
          <a:prstGeom prst="rect">
            <a:avLst/>
          </a:prstGeom>
        </p:spPr>
        <p:txBody>
          <a:bodyPr wrap="square">
            <a:spAutoFit/>
          </a:bodyPr>
          <a:lstStyle/>
          <a:p>
            <a:pPr lvl="0" algn="ctr"/>
            <a:r>
              <a:rPr lang="en-GB" sz="2200" b="1" dirty="0">
                <a:solidFill>
                  <a:schemeClr val="bg1"/>
                </a:solidFill>
                <a:effectLst>
                  <a:outerShdw blurRad="50800" dist="38100" dir="2700000" algn="t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CQC joint</a:t>
            </a:r>
          </a:p>
          <a:p>
            <a:pPr lvl="0" algn="ctr"/>
            <a:r>
              <a:rPr lang="en-GB" sz="2200" b="1" dirty="0">
                <a:solidFill>
                  <a:schemeClr val="bg1"/>
                </a:solidFill>
                <a:effectLst>
                  <a:outerShdw blurRad="50800" dist="38100" dir="2700000" algn="tl" rotWithShape="0">
                    <a:prstClr val="black">
                      <a:alpha val="40000"/>
                    </a:prstClr>
                  </a:outerShdw>
                </a:effectLst>
                <a:latin typeface="Tahoma" panose="020B0604030504040204" pitchFamily="34" charset="0"/>
                <a:ea typeface="Tahoma" panose="020B0604030504040204" pitchFamily="34" charset="0"/>
                <a:cs typeface="Tahoma" panose="020B0604030504040204" pitchFamily="34" charset="0"/>
              </a:rPr>
              <a:t>inspection</a:t>
            </a:r>
          </a:p>
        </p:txBody>
      </p:sp>
      <p:grpSp>
        <p:nvGrpSpPr>
          <p:cNvPr id="13" name="Group 12">
            <a:extLst>
              <a:ext uri="{FF2B5EF4-FFF2-40B4-BE49-F238E27FC236}">
                <a16:creationId xmlns:a16="http://schemas.microsoft.com/office/drawing/2014/main" xmlns="" id="{F2DBAA30-210F-43EA-BD44-F419058F6E47}"/>
              </a:ext>
            </a:extLst>
          </p:cNvPr>
          <p:cNvGrpSpPr/>
          <p:nvPr/>
        </p:nvGrpSpPr>
        <p:grpSpPr>
          <a:xfrm>
            <a:off x="1526796" y="1736580"/>
            <a:ext cx="2439562" cy="3029094"/>
            <a:chOff x="5180800" y="1275840"/>
            <a:chExt cx="2107313" cy="3167845"/>
          </a:xfrm>
        </p:grpSpPr>
        <p:sp>
          <p:nvSpPr>
            <p:cNvPr id="14" name="Oval 13">
              <a:extLst>
                <a:ext uri="{FF2B5EF4-FFF2-40B4-BE49-F238E27FC236}">
                  <a16:creationId xmlns:a16="http://schemas.microsoft.com/office/drawing/2014/main" xmlns="" id="{803B9B04-51EA-472B-A294-292F59B70B7C}"/>
                </a:ext>
              </a:extLst>
            </p:cNvPr>
            <p:cNvSpPr/>
            <p:nvPr/>
          </p:nvSpPr>
          <p:spPr>
            <a:xfrm>
              <a:off x="5180800" y="2497983"/>
              <a:ext cx="2107313" cy="1945702"/>
            </a:xfrm>
            <a:prstGeom prst="ellipse">
              <a:avLst/>
            </a:prstGeom>
            <a:noFill/>
            <a:ln w="76200">
              <a:noFill/>
            </a:ln>
          </p:spPr>
          <p:style>
            <a:lnRef idx="2">
              <a:scrgbClr r="0" g="0" b="0"/>
            </a:lnRef>
            <a:fillRef idx="1">
              <a:scrgbClr r="0" g="0" b="0"/>
            </a:fillRef>
            <a:effectRef idx="0">
              <a:schemeClr val="accent1">
                <a:alpha val="50000"/>
                <a:hueOff val="0"/>
                <a:satOff val="0"/>
                <a:lumOff val="0"/>
                <a:alphaOff val="0"/>
              </a:schemeClr>
            </a:effectRef>
            <a:fontRef idx="minor">
              <a:schemeClr val="tx1"/>
            </a:fontRef>
          </p:style>
        </p:sp>
        <p:sp>
          <p:nvSpPr>
            <p:cNvPr id="15" name="Oval 4">
              <a:extLst>
                <a:ext uri="{FF2B5EF4-FFF2-40B4-BE49-F238E27FC236}">
                  <a16:creationId xmlns:a16="http://schemas.microsoft.com/office/drawing/2014/main" xmlns="" id="{76C5683D-6545-4253-9344-3A09A840E5F1}"/>
                </a:ext>
              </a:extLst>
            </p:cNvPr>
            <p:cNvSpPr txBox="1"/>
            <p:nvPr/>
          </p:nvSpPr>
          <p:spPr>
            <a:xfrm>
              <a:off x="5280109" y="1275840"/>
              <a:ext cx="1701633" cy="1391844"/>
            </a:xfrm>
            <a:prstGeom prst="rect">
              <a:avLst/>
            </a:prstGeom>
            <a:ln>
              <a:noFill/>
            </a:ln>
          </p:spPr>
          <p:style>
            <a:lnRef idx="0">
              <a:scrgbClr r="0" g="0" b="0"/>
            </a:lnRef>
            <a:fillRef idx="0">
              <a:scrgbClr r="0" g="0" b="0"/>
            </a:fillRef>
            <a:effectRef idx="0">
              <a:scrgbClr r="0" g="0" b="0"/>
            </a:effectRef>
            <a:fontRef idx="minor">
              <a:schemeClr val="tx1"/>
            </a:fontRef>
          </p:style>
          <p:txBody>
            <a:bodyPr spcFirstLastPara="0" vert="horz" wrap="square" lIns="68580" tIns="68580" rIns="68580" bIns="68580" numCol="1" spcCol="1270" anchor="ctr" anchorCtr="0">
              <a:noAutofit/>
            </a:bodyPr>
            <a:lstStyle/>
            <a:p>
              <a:pPr lvl="0" algn="ctr"/>
              <a:r>
                <a:rPr lang="en-GB" b="1" dirty="0">
                  <a:latin typeface="Tahoma" panose="020B0604030504040204" pitchFamily="34" charset="0"/>
                  <a:ea typeface="Tahoma" panose="020B0604030504040204" pitchFamily="34" charset="0"/>
                  <a:cs typeface="Tahoma" panose="020B0604030504040204" pitchFamily="34" charset="0"/>
                </a:rPr>
                <a:t>ADDER </a:t>
              </a:r>
            </a:p>
            <a:p>
              <a:pPr lvl="0" algn="ctr"/>
              <a:r>
                <a:rPr lang="en-GB" b="1" dirty="0">
                  <a:latin typeface="Tahoma" panose="020B0604030504040204" pitchFamily="34" charset="0"/>
                  <a:ea typeface="Tahoma" panose="020B0604030504040204" pitchFamily="34" charset="0"/>
                  <a:cs typeface="Tahoma" panose="020B0604030504040204" pitchFamily="34" charset="0"/>
                </a:rPr>
                <a:t>sites</a:t>
              </a:r>
            </a:p>
            <a:p>
              <a:pPr lvl="0" algn="ctr"/>
              <a:r>
                <a:rPr lang="en-GB" sz="1400" dirty="0">
                  <a:latin typeface="Tahoma" panose="020B0604030504040204" pitchFamily="34" charset="0"/>
                  <a:ea typeface="Tahoma" panose="020B0604030504040204" pitchFamily="34" charset="0"/>
                  <a:cs typeface="Tahoma" panose="020B0604030504040204" pitchFamily="34" charset="0"/>
                </a:rPr>
                <a:t>Middlesbrough</a:t>
              </a:r>
            </a:p>
            <a:p>
              <a:pPr lvl="0" algn="ctr"/>
              <a:r>
                <a:rPr lang="en-GB" sz="1400" dirty="0">
                  <a:latin typeface="Tahoma" panose="020B0604030504040204" pitchFamily="34" charset="0"/>
                  <a:ea typeface="Tahoma" panose="020B0604030504040204" pitchFamily="34" charset="0"/>
                  <a:cs typeface="Tahoma" panose="020B0604030504040204" pitchFamily="34" charset="0"/>
                </a:rPr>
                <a:t>Blackpool</a:t>
              </a:r>
            </a:p>
            <a:p>
              <a:pPr lvl="0" algn="ctr"/>
              <a:r>
                <a:rPr lang="en-GB" sz="1400" dirty="0">
                  <a:latin typeface="Tahoma" panose="020B0604030504040204" pitchFamily="34" charset="0"/>
                  <a:ea typeface="Tahoma" panose="020B0604030504040204" pitchFamily="34" charset="0"/>
                  <a:cs typeface="Tahoma" panose="020B0604030504040204" pitchFamily="34" charset="0"/>
                </a:rPr>
                <a:t>East Sussex</a:t>
              </a:r>
            </a:p>
            <a:p>
              <a:pPr marL="0" lvl="0" indent="0" algn="ctr" defTabSz="800100">
                <a:lnSpc>
                  <a:spcPct val="90000"/>
                </a:lnSpc>
                <a:spcBef>
                  <a:spcPct val="0"/>
                </a:spcBef>
                <a:spcAft>
                  <a:spcPct val="35000"/>
                </a:spcAft>
                <a:buNone/>
              </a:pPr>
              <a:endParaRPr lang="en-GB" sz="1400" b="1" kern="1200" dirty="0">
                <a:latin typeface="Tahoma" panose="020B0604030504040204" pitchFamily="34" charset="0"/>
                <a:ea typeface="Tahoma" panose="020B0604030504040204" pitchFamily="34" charset="0"/>
                <a:cs typeface="Tahoma" panose="020B0604030504040204" pitchFamily="34" charset="0"/>
              </a:endParaRPr>
            </a:p>
          </p:txBody>
        </p:sp>
      </p:grpSp>
      <p:sp>
        <p:nvSpPr>
          <p:cNvPr id="19" name="TextBox 18">
            <a:extLst>
              <a:ext uri="{FF2B5EF4-FFF2-40B4-BE49-F238E27FC236}">
                <a16:creationId xmlns:a16="http://schemas.microsoft.com/office/drawing/2014/main" xmlns="" id="{725E4CC3-7375-45B8-AAD2-E16E68E685F4}"/>
              </a:ext>
            </a:extLst>
          </p:cNvPr>
          <p:cNvSpPr txBox="1"/>
          <p:nvPr/>
        </p:nvSpPr>
        <p:spPr>
          <a:xfrm>
            <a:off x="159391" y="313136"/>
            <a:ext cx="2098033" cy="742389"/>
          </a:xfrm>
          <a:prstGeom prst="rect">
            <a:avLst/>
          </a:prstGeom>
          <a:solidFill>
            <a:schemeClr val="bg1">
              <a:alpha val="60000"/>
            </a:schemeClr>
          </a:solidFill>
        </p:spPr>
        <p:txBody>
          <a:bodyPr wrap="square" rtlCol="0">
            <a:spAutoFit/>
          </a:bodyPr>
          <a:lstStyle/>
          <a:p>
            <a:endParaRPr lang="en-GB" dirty="0"/>
          </a:p>
        </p:txBody>
      </p:sp>
      <p:sp>
        <p:nvSpPr>
          <p:cNvPr id="20" name="TextBox 19">
            <a:extLst>
              <a:ext uri="{FF2B5EF4-FFF2-40B4-BE49-F238E27FC236}">
                <a16:creationId xmlns:a16="http://schemas.microsoft.com/office/drawing/2014/main" xmlns="" id="{B22D391A-375C-4948-AB10-0590CFF428BD}"/>
              </a:ext>
            </a:extLst>
          </p:cNvPr>
          <p:cNvSpPr txBox="1"/>
          <p:nvPr/>
        </p:nvSpPr>
        <p:spPr>
          <a:xfrm>
            <a:off x="7021192" y="287116"/>
            <a:ext cx="2098033" cy="742389"/>
          </a:xfrm>
          <a:prstGeom prst="rect">
            <a:avLst/>
          </a:prstGeom>
          <a:solidFill>
            <a:schemeClr val="bg1">
              <a:alpha val="60000"/>
            </a:schemeClr>
          </a:solidFill>
        </p:spPr>
        <p:txBody>
          <a:bodyPr wrap="square" rtlCol="0">
            <a:spAutoFit/>
          </a:bodyPr>
          <a:lstStyle/>
          <a:p>
            <a:endParaRPr lang="en-GB" dirty="0"/>
          </a:p>
        </p:txBody>
      </p:sp>
    </p:spTree>
    <p:extLst>
      <p:ext uri="{BB962C8B-B14F-4D97-AF65-F5344CB8AC3E}">
        <p14:creationId xmlns:p14="http://schemas.microsoft.com/office/powerpoint/2010/main" val="403849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31A306-A93F-42B8-B7E1-9773A5E6C536}"/>
              </a:ext>
            </a:extLst>
          </p:cNvPr>
          <p:cNvSpPr>
            <a:spLocks noGrp="1"/>
          </p:cNvSpPr>
          <p:nvPr>
            <p:ph type="title"/>
          </p:nvPr>
        </p:nvSpPr>
        <p:spPr/>
        <p:txBody>
          <a:bodyPr/>
          <a:lstStyle/>
          <a:p>
            <a:r>
              <a:rPr lang="en-GB" b="1" dirty="0">
                <a:solidFill>
                  <a:srgbClr val="0085B4"/>
                </a:solidFill>
              </a:rPr>
              <a:t>Key themes</a:t>
            </a:r>
          </a:p>
        </p:txBody>
      </p:sp>
      <p:sp>
        <p:nvSpPr>
          <p:cNvPr id="3" name="Content Placeholder 2">
            <a:extLst>
              <a:ext uri="{FF2B5EF4-FFF2-40B4-BE49-F238E27FC236}">
                <a16:creationId xmlns:a16="http://schemas.microsoft.com/office/drawing/2014/main" xmlns="" id="{6563B1FB-09F4-46E5-9415-E0447E5B4BA4}"/>
              </a:ext>
            </a:extLst>
          </p:cNvPr>
          <p:cNvSpPr>
            <a:spLocks noGrp="1"/>
          </p:cNvSpPr>
          <p:nvPr>
            <p:ph idx="1"/>
          </p:nvPr>
        </p:nvSpPr>
        <p:spPr>
          <a:xfrm>
            <a:off x="946150" y="1528592"/>
            <a:ext cx="7521575" cy="4530725"/>
          </a:xfrm>
        </p:spPr>
        <p:txBody>
          <a:bodyPr/>
          <a:lstStyle/>
          <a:p>
            <a:r>
              <a:rPr lang="en-GB" sz="2400" b="0" dirty="0"/>
              <a:t>Strategy and background policy context</a:t>
            </a:r>
          </a:p>
          <a:p>
            <a:r>
              <a:rPr lang="en-GB" sz="2400" b="0" dirty="0"/>
              <a:t>Partnership and court work</a:t>
            </a:r>
          </a:p>
          <a:p>
            <a:r>
              <a:rPr lang="en-GB" sz="2400" b="0" dirty="0"/>
              <a:t>Casework and DRRs</a:t>
            </a:r>
          </a:p>
          <a:p>
            <a:r>
              <a:rPr lang="en-GB" sz="2400" b="0" dirty="0"/>
              <a:t>Resettlement and treatment after custody</a:t>
            </a:r>
          </a:p>
          <a:p>
            <a:r>
              <a:rPr lang="en-GB" sz="2400" b="0" dirty="0"/>
              <a:t>Reducing harm from drugs</a:t>
            </a:r>
          </a:p>
          <a:p>
            <a:endParaRPr lang="en-GB" sz="2400" b="0" dirty="0"/>
          </a:p>
          <a:p>
            <a:r>
              <a:rPr lang="en-GB" sz="2400" b="0" dirty="0"/>
              <a:t>You can find the report here:</a:t>
            </a:r>
          </a:p>
          <a:p>
            <a:r>
              <a:rPr lang="en-GB" sz="2400" b="0" dirty="0">
                <a:hlinkClick r:id="rId3"/>
              </a:rPr>
              <a:t>https://www.justiceinspectorates.gov.uk/hmiprobation/inspections/drug-treatment/</a:t>
            </a:r>
            <a:endParaRPr lang="en-GB" sz="2400" b="0" dirty="0"/>
          </a:p>
          <a:p>
            <a:endParaRPr lang="en-GB" sz="2400" b="0" dirty="0"/>
          </a:p>
        </p:txBody>
      </p:sp>
    </p:spTree>
    <p:extLst>
      <p:ext uri="{BB962C8B-B14F-4D97-AF65-F5344CB8AC3E}">
        <p14:creationId xmlns:p14="http://schemas.microsoft.com/office/powerpoint/2010/main" val="3159375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ED3BE8-74E5-4A5C-97F2-09AA5F3AC60F}"/>
              </a:ext>
            </a:extLst>
          </p:cNvPr>
          <p:cNvSpPr>
            <a:spLocks noGrp="1"/>
          </p:cNvSpPr>
          <p:nvPr>
            <p:ph type="title"/>
          </p:nvPr>
        </p:nvSpPr>
        <p:spPr/>
        <p:txBody>
          <a:bodyPr/>
          <a:lstStyle/>
          <a:p>
            <a:r>
              <a:rPr lang="en-GB" b="1" dirty="0">
                <a:solidFill>
                  <a:srgbClr val="007770"/>
                </a:solidFill>
              </a:rPr>
              <a:t>Strategy and policy context</a:t>
            </a:r>
          </a:p>
        </p:txBody>
      </p:sp>
      <p:sp>
        <p:nvSpPr>
          <p:cNvPr id="3" name="Content Placeholder 2">
            <a:extLst>
              <a:ext uri="{FF2B5EF4-FFF2-40B4-BE49-F238E27FC236}">
                <a16:creationId xmlns:a16="http://schemas.microsoft.com/office/drawing/2014/main" xmlns="" id="{CD14C657-0C6B-4DA3-AFA7-EB6B69D93028}"/>
              </a:ext>
            </a:extLst>
          </p:cNvPr>
          <p:cNvSpPr>
            <a:spLocks noGrp="1"/>
          </p:cNvSpPr>
          <p:nvPr>
            <p:ph idx="1"/>
          </p:nvPr>
        </p:nvSpPr>
        <p:spPr/>
        <p:txBody>
          <a:bodyPr/>
          <a:lstStyle/>
          <a:p>
            <a:r>
              <a:rPr lang="en-GB" dirty="0">
                <a:solidFill>
                  <a:srgbClr val="007770"/>
                </a:solidFill>
                <a:latin typeface="Tahoma" panose="020B0604030504040204" pitchFamily="34" charset="0"/>
                <a:ea typeface="Tahoma" panose="020B0604030504040204" pitchFamily="34" charset="0"/>
                <a:cs typeface="Tahoma" panose="020B0604030504040204" pitchFamily="34" charset="0"/>
              </a:rPr>
              <a:t>	</a:t>
            </a:r>
            <a:r>
              <a:rPr lang="en-GB" sz="1800" b="0" dirty="0">
                <a:latin typeface="Tahoma" panose="020B0604030504040204" pitchFamily="34" charset="0"/>
                <a:ea typeface="Tahoma" panose="020B0604030504040204" pitchFamily="34" charset="0"/>
                <a:cs typeface="Tahoma" panose="020B0604030504040204" pitchFamily="34" charset="0"/>
              </a:rPr>
              <a:t>No co-ordinated national or local strategy in England to address drug misuse for people on probation at national or local level. Treatment providers and probation operating in separate silos. </a:t>
            </a:r>
          </a:p>
          <a:p>
            <a:endParaRPr lang="en-GB" sz="1800" dirty="0">
              <a:solidFill>
                <a:srgbClr val="007770"/>
              </a:solidFill>
              <a:latin typeface="Tahoma" panose="020B0604030504040204" pitchFamily="34" charset="0"/>
              <a:ea typeface="Tahoma" panose="020B0604030504040204" pitchFamily="34" charset="0"/>
              <a:cs typeface="Tahoma" panose="020B0604030504040204" pitchFamily="34" charset="0"/>
            </a:endParaRPr>
          </a:p>
          <a:p>
            <a:r>
              <a:rPr lang="en-GB" sz="1800" b="0" dirty="0">
                <a:solidFill>
                  <a:srgbClr val="007770"/>
                </a:solidFill>
                <a:latin typeface="Tahoma" panose="020B0604030504040204" pitchFamily="34" charset="0"/>
                <a:ea typeface="Tahoma" panose="020B0604030504040204" pitchFamily="34" charset="0"/>
                <a:cs typeface="Tahoma" panose="020B0604030504040204" pitchFamily="34" charset="0"/>
              </a:rPr>
              <a:t>	</a:t>
            </a:r>
            <a:r>
              <a:rPr lang="en-GB" sz="1800" b="0" dirty="0">
                <a:latin typeface="Tahoma" panose="020B0604030504040204" pitchFamily="34" charset="0"/>
                <a:ea typeface="Tahoma" panose="020B0604030504040204" pitchFamily="34" charset="0"/>
                <a:cs typeface="Tahoma" panose="020B0604030504040204" pitchFamily="34" charset="0"/>
              </a:rPr>
              <a:t>Budget cuts and loss of ring-fencing since the Drug Intervention Programme shut in 2013 mean criminal justice treatment pathways have withered on the vine. Half of English commissioners told us they’d had budget cuts over 25% in past five years.</a:t>
            </a:r>
          </a:p>
          <a:p>
            <a:r>
              <a:rPr lang="en-GB" sz="1800" b="0" dirty="0">
                <a:latin typeface="Tahoma" panose="020B0604030504040204" pitchFamily="34" charset="0"/>
                <a:ea typeface="Tahoma" panose="020B0604030504040204" pitchFamily="34" charset="0"/>
                <a:cs typeface="Tahoma" panose="020B0604030504040204" pitchFamily="34" charset="0"/>
              </a:rPr>
              <a:t>	</a:t>
            </a:r>
            <a:endParaRPr lang="en-GB" sz="1800" b="0" dirty="0">
              <a:solidFill>
                <a:srgbClr val="3E1B59"/>
              </a:solidFill>
              <a:latin typeface="Tahoma" panose="020B0604030504040204" pitchFamily="34" charset="0"/>
              <a:ea typeface="Tahoma" panose="020B0604030504040204" pitchFamily="34" charset="0"/>
              <a:cs typeface="Tahoma" panose="020B0604030504040204" pitchFamily="34" charset="0"/>
            </a:endParaRPr>
          </a:p>
          <a:p>
            <a:r>
              <a:rPr lang="en-GB" sz="1800" b="0" dirty="0">
                <a:solidFill>
                  <a:srgbClr val="3E1B59"/>
                </a:solidFill>
                <a:latin typeface="Tahoma" panose="020B0604030504040204" pitchFamily="34" charset="0"/>
                <a:ea typeface="Tahoma" panose="020B0604030504040204" pitchFamily="34" charset="0"/>
                <a:cs typeface="Tahoma" panose="020B0604030504040204" pitchFamily="34" charset="0"/>
              </a:rPr>
              <a:t>	</a:t>
            </a:r>
            <a:r>
              <a:rPr lang="en-GB" sz="1800" b="0" dirty="0">
                <a:latin typeface="Tahoma" panose="020B0604030504040204" pitchFamily="34" charset="0"/>
                <a:ea typeface="Tahoma" panose="020B0604030504040204" pitchFamily="34" charset="0"/>
                <a:cs typeface="Tahoma" panose="020B0604030504040204" pitchFamily="34" charset="0"/>
              </a:rPr>
              <a:t>Recent investment (Op ADDER and CSTR) is welcome but Dame Carol Black estimates an additional £552m a year is needed to meet treatment needs. </a:t>
            </a:r>
          </a:p>
          <a:p>
            <a:endParaRPr lang="en-GB" sz="1800" b="0" dirty="0">
              <a:latin typeface="Tahoma" panose="020B0604030504040204" pitchFamily="34" charset="0"/>
              <a:ea typeface="Tahoma" panose="020B0604030504040204" pitchFamily="34" charset="0"/>
              <a:cs typeface="Tahoma" panose="020B0604030504040204" pitchFamily="34" charset="0"/>
            </a:endParaRPr>
          </a:p>
          <a:p>
            <a:endParaRPr lang="en-GB" sz="1800" b="0" dirty="0">
              <a:latin typeface="Tahoma" panose="020B0604030504040204" pitchFamily="34" charset="0"/>
              <a:ea typeface="Tahoma" panose="020B0604030504040204" pitchFamily="34" charset="0"/>
              <a:cs typeface="Tahoma" panose="020B0604030504040204" pitchFamily="34" charset="0"/>
            </a:endParaRPr>
          </a:p>
          <a:p>
            <a:endParaRPr lang="en-GB" dirty="0">
              <a:solidFill>
                <a:srgbClr val="007770"/>
              </a:solidFill>
            </a:endParaRPr>
          </a:p>
        </p:txBody>
      </p:sp>
    </p:spTree>
    <p:extLst>
      <p:ext uri="{BB962C8B-B14F-4D97-AF65-F5344CB8AC3E}">
        <p14:creationId xmlns:p14="http://schemas.microsoft.com/office/powerpoint/2010/main" val="4148670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0ABE8418-5ED0-4A66-963E-1C968B7F6FD7}"/>
              </a:ext>
            </a:extLst>
          </p:cNvPr>
          <p:cNvSpPr>
            <a:spLocks noGrp="1"/>
          </p:cNvSpPr>
          <p:nvPr>
            <p:ph type="title"/>
          </p:nvPr>
        </p:nvSpPr>
        <p:spPr>
          <a:xfrm>
            <a:off x="2347579" y="481151"/>
            <a:ext cx="5429166" cy="549275"/>
          </a:xfrm>
        </p:spPr>
        <p:txBody>
          <a:bodyPr/>
          <a:lstStyle/>
          <a:p>
            <a:r>
              <a:rPr lang="en-GB" sz="2000" b="1" dirty="0">
                <a:solidFill>
                  <a:srgbClr val="007770"/>
                </a:solidFill>
              </a:rPr>
              <a:t>court work</a:t>
            </a:r>
          </a:p>
        </p:txBody>
      </p:sp>
      <p:sp>
        <p:nvSpPr>
          <p:cNvPr id="5" name="Content Placeholder 2">
            <a:extLst>
              <a:ext uri="{FF2B5EF4-FFF2-40B4-BE49-F238E27FC236}">
                <a16:creationId xmlns:a16="http://schemas.microsoft.com/office/drawing/2014/main" xmlns="" id="{01691D6F-D948-4295-AACE-D3DF46481B72}"/>
              </a:ext>
            </a:extLst>
          </p:cNvPr>
          <p:cNvSpPr>
            <a:spLocks noGrp="1"/>
          </p:cNvSpPr>
          <p:nvPr>
            <p:ph idx="1"/>
          </p:nvPr>
        </p:nvSpPr>
        <p:spPr>
          <a:xfrm>
            <a:off x="264695" y="1166641"/>
            <a:ext cx="8482263" cy="5408763"/>
          </a:xfrm>
        </p:spPr>
        <p:txBody>
          <a:bodyPr/>
          <a:lstStyle/>
          <a:p>
            <a:pPr marL="0" indent="0"/>
            <a:endParaRPr lang="en-GB" dirty="0">
              <a:latin typeface="Tahoma" panose="020B0604030504040204" pitchFamily="34" charset="0"/>
              <a:ea typeface="Tahoma" panose="020B0604030504040204" pitchFamily="34" charset="0"/>
              <a:cs typeface="Tahoma" panose="020B0604030504040204" pitchFamily="34" charset="0"/>
            </a:endParaRPr>
          </a:p>
          <a:p>
            <a:pPr marL="0" indent="0"/>
            <a:r>
              <a:rPr lang="en-GB" dirty="0">
                <a:solidFill>
                  <a:srgbClr val="3E1B59"/>
                </a:solidFill>
                <a:latin typeface="Tahoma" panose="020B0604030504040204" pitchFamily="34" charset="0"/>
                <a:ea typeface="Tahoma" panose="020B0604030504040204" pitchFamily="34" charset="0"/>
                <a:cs typeface="Tahoma" panose="020B0604030504040204" pitchFamily="34" charset="0"/>
              </a:rPr>
              <a:t>Not enough people are getting assessed for treatment in court</a:t>
            </a:r>
          </a:p>
          <a:p>
            <a:pPr marL="285750" indent="-285750">
              <a:spcAft>
                <a:spcPts val="200"/>
              </a:spcAft>
              <a:buClr>
                <a:srgbClr val="007770"/>
              </a:buClr>
              <a:buSzPct val="125000"/>
              <a:buFont typeface="Arial" panose="020B0604020202020204" pitchFamily="34" charset="0"/>
              <a:buChar char="•"/>
            </a:pPr>
            <a:r>
              <a:rPr lang="en-GB" b="0" dirty="0"/>
              <a:t>Very few specialist assessments are being undertaken at court, leading to few recommendations for treatment.  DRR numbers are down 75% since 2008. Although 75,000 people on probation have a drug problem, NDTMS data shows the probation service made less than 3,000 referrals to specialist treatment in 2020</a:t>
            </a:r>
          </a:p>
          <a:p>
            <a:pPr marL="0" indent="0"/>
            <a:endParaRPr lang="en-GB" b="0" dirty="0">
              <a:latin typeface="Tahoma" panose="020B0604030504040204" pitchFamily="34" charset="0"/>
              <a:ea typeface="Tahoma" panose="020B0604030504040204" pitchFamily="34" charset="0"/>
              <a:cs typeface="Tahoma" panose="020B0604030504040204" pitchFamily="34" charset="0"/>
            </a:endParaRPr>
          </a:p>
          <a:p>
            <a:pPr marL="0" indent="0"/>
            <a:r>
              <a:rPr lang="en-GB" dirty="0">
                <a:solidFill>
                  <a:srgbClr val="3E1B59"/>
                </a:solidFill>
                <a:latin typeface="Tahoma" panose="020B0604030504040204" pitchFamily="34" charset="0"/>
                <a:ea typeface="Tahoma" panose="020B0604030504040204" pitchFamily="34" charset="0"/>
                <a:cs typeface="Tahoma" panose="020B0604030504040204" pitchFamily="34" charset="0"/>
              </a:rPr>
              <a:t>Drug rehabilitation requirements (DRRs)</a:t>
            </a:r>
          </a:p>
          <a:p>
            <a:pPr marL="285750" indent="-285750">
              <a:spcAft>
                <a:spcPts val="200"/>
              </a:spcAft>
              <a:buClr>
                <a:srgbClr val="007770"/>
              </a:buClr>
              <a:buSzPct val="125000"/>
              <a:buFont typeface="Arial" panose="020B0604020202020204" pitchFamily="34" charset="0"/>
              <a:buChar char="•"/>
            </a:pPr>
            <a:r>
              <a:rPr lang="en-GB" b="0" dirty="0"/>
              <a:t>Sentencers are positive about DRRs and see the benefits of drug testing and formal court review, but pre-sentence reports were sought in only half of the cases we inspected.  Some </a:t>
            </a:r>
            <a:r>
              <a:rPr lang="en-GB" b="0" dirty="0" err="1"/>
              <a:t>sentencers</a:t>
            </a:r>
            <a:r>
              <a:rPr lang="en-GB" b="0" dirty="0"/>
              <a:t> included DRRs in their sentences without any sort of pre-sentence assessment report </a:t>
            </a:r>
          </a:p>
          <a:p>
            <a:pPr marL="285750" indent="-285750">
              <a:spcAft>
                <a:spcPts val="200"/>
              </a:spcAft>
              <a:buClr>
                <a:srgbClr val="007770"/>
              </a:buClr>
              <a:buSzPct val="125000"/>
              <a:buFont typeface="Arial" panose="020B0604020202020204" pitchFamily="34" charset="0"/>
              <a:buChar char="•"/>
            </a:pPr>
            <a:r>
              <a:rPr lang="en-GB" b="0" dirty="0"/>
              <a:t>Of the 450 magistrates responding to our survey, 42% were unsure of the availability of local drugs services or drug testing and almost 60% were not confident in the ability of CRCs to deliver drugs interventions</a:t>
            </a:r>
          </a:p>
          <a:p>
            <a:pPr marL="0" indent="0">
              <a:spcAft>
                <a:spcPts val="200"/>
              </a:spcAft>
            </a:pPr>
            <a:endParaRPr lang="en-GB" b="0" dirty="0"/>
          </a:p>
          <a:p>
            <a:pPr marL="285750" indent="-285750">
              <a:buFont typeface="Arial" panose="020B0604020202020204" pitchFamily="34" charset="0"/>
              <a:buChar char="•"/>
            </a:pPr>
            <a:endParaRPr lang="en-GB" sz="1300" dirty="0"/>
          </a:p>
          <a:p>
            <a:endParaRPr lang="en-GB" b="0" dirty="0"/>
          </a:p>
          <a:p>
            <a:pPr marL="0" lvl="1" indent="0">
              <a:spcBef>
                <a:spcPts val="1200"/>
              </a:spcBef>
              <a:buNone/>
            </a:pPr>
            <a:endParaRPr lang="en-GB" b="0" dirty="0"/>
          </a:p>
        </p:txBody>
      </p:sp>
      <p:pic>
        <p:nvPicPr>
          <p:cNvPr id="6" name="Picture 5">
            <a:extLst>
              <a:ext uri="{FF2B5EF4-FFF2-40B4-BE49-F238E27FC236}">
                <a16:creationId xmlns:a16="http://schemas.microsoft.com/office/drawing/2014/main" xmlns="" id="{6B76DD46-2A50-4265-A691-B5A4A47E78E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2862" y="200913"/>
            <a:ext cx="1879136" cy="1040658"/>
          </a:xfrm>
          <a:prstGeom prst="rect">
            <a:avLst/>
          </a:prstGeom>
          <a:noFill/>
          <a:ln>
            <a:noFill/>
          </a:ln>
        </p:spPr>
      </p:pic>
      <p:sp>
        <p:nvSpPr>
          <p:cNvPr id="7" name="Freeform 3">
            <a:extLst>
              <a:ext uri="{FF2B5EF4-FFF2-40B4-BE49-F238E27FC236}">
                <a16:creationId xmlns:a16="http://schemas.microsoft.com/office/drawing/2014/main" xmlns="" id="{5A7CA5FB-A4DE-41CB-B17A-EB8F793A8677}"/>
              </a:ext>
            </a:extLst>
          </p:cNvPr>
          <p:cNvSpPr/>
          <p:nvPr/>
        </p:nvSpPr>
        <p:spPr>
          <a:xfrm>
            <a:off x="1795549" y="6401488"/>
            <a:ext cx="7348451" cy="456250"/>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rgbClr val="3E1B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dirty="0"/>
          </a:p>
        </p:txBody>
      </p:sp>
      <p:sp>
        <p:nvSpPr>
          <p:cNvPr id="8" name="Right Triangle 7">
            <a:extLst>
              <a:ext uri="{FF2B5EF4-FFF2-40B4-BE49-F238E27FC236}">
                <a16:creationId xmlns:a16="http://schemas.microsoft.com/office/drawing/2014/main" xmlns="" id="{7ABAC85D-B53A-4BF1-B79B-26F1BA3211D7}"/>
              </a:ext>
            </a:extLst>
          </p:cNvPr>
          <p:cNvSpPr/>
          <p:nvPr/>
        </p:nvSpPr>
        <p:spPr>
          <a:xfrm>
            <a:off x="0" y="6010101"/>
            <a:ext cx="4695159" cy="847637"/>
          </a:xfrm>
          <a:prstGeom prst="rtTriangle">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ight Triangle 8">
            <a:extLst>
              <a:ext uri="{FF2B5EF4-FFF2-40B4-BE49-F238E27FC236}">
                <a16:creationId xmlns:a16="http://schemas.microsoft.com/office/drawing/2014/main" xmlns="" id="{8461C97A-C307-4F6D-BE87-3090B077EB4F}"/>
              </a:ext>
            </a:extLst>
          </p:cNvPr>
          <p:cNvSpPr/>
          <p:nvPr/>
        </p:nvSpPr>
        <p:spPr>
          <a:xfrm>
            <a:off x="-1" y="6266791"/>
            <a:ext cx="3283527" cy="592789"/>
          </a:xfrm>
          <a:prstGeom prst="rtTriangle">
            <a:avLst/>
          </a:prstGeom>
          <a:solidFill>
            <a:srgbClr val="4D4E53">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TextBox 9">
            <a:extLst>
              <a:ext uri="{FF2B5EF4-FFF2-40B4-BE49-F238E27FC236}">
                <a16:creationId xmlns:a16="http://schemas.microsoft.com/office/drawing/2014/main" xmlns="" id="{113075CD-109F-4295-9E4A-7ED55247EFD2}"/>
              </a:ext>
            </a:extLst>
          </p:cNvPr>
          <p:cNvSpPr txBox="1"/>
          <p:nvPr/>
        </p:nvSpPr>
        <p:spPr>
          <a:xfrm>
            <a:off x="159391" y="313136"/>
            <a:ext cx="2098033" cy="742389"/>
          </a:xfrm>
          <a:prstGeom prst="rect">
            <a:avLst/>
          </a:prstGeom>
          <a:solidFill>
            <a:schemeClr val="bg1">
              <a:alpha val="60000"/>
            </a:schemeClr>
          </a:solidFill>
        </p:spPr>
        <p:txBody>
          <a:bodyPr wrap="square" rtlCol="0">
            <a:spAutoFit/>
          </a:bodyPr>
          <a:lstStyle/>
          <a:p>
            <a:endParaRPr lang="en-GB" dirty="0"/>
          </a:p>
        </p:txBody>
      </p:sp>
      <p:sp>
        <p:nvSpPr>
          <p:cNvPr id="11" name="TextBox 10">
            <a:extLst>
              <a:ext uri="{FF2B5EF4-FFF2-40B4-BE49-F238E27FC236}">
                <a16:creationId xmlns:a16="http://schemas.microsoft.com/office/drawing/2014/main" xmlns="" id="{8D863A18-2019-421C-87E6-150C569767B8}"/>
              </a:ext>
            </a:extLst>
          </p:cNvPr>
          <p:cNvSpPr txBox="1"/>
          <p:nvPr/>
        </p:nvSpPr>
        <p:spPr>
          <a:xfrm>
            <a:off x="7021192" y="287116"/>
            <a:ext cx="2098033" cy="742389"/>
          </a:xfrm>
          <a:prstGeom prst="rect">
            <a:avLst/>
          </a:prstGeom>
          <a:solidFill>
            <a:schemeClr val="bg1">
              <a:alpha val="60000"/>
            </a:schemeClr>
          </a:solidFill>
        </p:spPr>
        <p:txBody>
          <a:bodyPr wrap="square" rtlCol="0">
            <a:spAutoFit/>
          </a:bodyPr>
          <a:lstStyle/>
          <a:p>
            <a:endParaRPr lang="en-GB" dirty="0"/>
          </a:p>
        </p:txBody>
      </p:sp>
    </p:spTree>
    <p:extLst>
      <p:ext uri="{BB962C8B-B14F-4D97-AF65-F5344CB8AC3E}">
        <p14:creationId xmlns:p14="http://schemas.microsoft.com/office/powerpoint/2010/main" val="4171673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0ABE8418-5ED0-4A66-963E-1C968B7F6FD7}"/>
              </a:ext>
            </a:extLst>
          </p:cNvPr>
          <p:cNvSpPr>
            <a:spLocks noGrp="1"/>
          </p:cNvSpPr>
          <p:nvPr>
            <p:ph type="title"/>
          </p:nvPr>
        </p:nvSpPr>
        <p:spPr>
          <a:xfrm>
            <a:off x="1983377" y="268593"/>
            <a:ext cx="5008650" cy="549275"/>
          </a:xfrm>
        </p:spPr>
        <p:txBody>
          <a:bodyPr/>
          <a:lstStyle/>
          <a:p>
            <a:pPr algn="ctr"/>
            <a:r>
              <a:rPr lang="en-GB" b="1" dirty="0"/>
              <a:t/>
            </a:r>
            <a:br>
              <a:rPr lang="en-GB" b="1" dirty="0"/>
            </a:br>
            <a:r>
              <a:rPr lang="en-GB" b="1" dirty="0">
                <a:solidFill>
                  <a:srgbClr val="007770"/>
                </a:solidFill>
              </a:rPr>
              <a:t>Partnerships</a:t>
            </a:r>
            <a:r>
              <a:rPr lang="en-GB" dirty="0"/>
              <a:t/>
            </a:r>
            <a:br>
              <a:rPr lang="en-GB" dirty="0"/>
            </a:br>
            <a:endParaRPr lang="en-GB" dirty="0"/>
          </a:p>
        </p:txBody>
      </p:sp>
      <p:sp>
        <p:nvSpPr>
          <p:cNvPr id="5" name="Content Placeholder 2">
            <a:extLst>
              <a:ext uri="{FF2B5EF4-FFF2-40B4-BE49-F238E27FC236}">
                <a16:creationId xmlns:a16="http://schemas.microsoft.com/office/drawing/2014/main" xmlns="" id="{01691D6F-D948-4295-AACE-D3DF46481B72}"/>
              </a:ext>
            </a:extLst>
          </p:cNvPr>
          <p:cNvSpPr>
            <a:spLocks noGrp="1"/>
          </p:cNvSpPr>
          <p:nvPr>
            <p:ph idx="1"/>
          </p:nvPr>
        </p:nvSpPr>
        <p:spPr>
          <a:xfrm>
            <a:off x="359735" y="1190222"/>
            <a:ext cx="8482263" cy="5408763"/>
          </a:xfrm>
        </p:spPr>
        <p:txBody>
          <a:bodyPr/>
          <a:lstStyle/>
          <a:p>
            <a:pPr marL="0" indent="0">
              <a:spcAft>
                <a:spcPts val="200"/>
              </a:spcAft>
            </a:pPr>
            <a:r>
              <a:rPr lang="en-GB" dirty="0">
                <a:solidFill>
                  <a:srgbClr val="3E1B59"/>
                </a:solidFill>
              </a:rPr>
              <a:t>Fragmentation</a:t>
            </a:r>
          </a:p>
          <a:p>
            <a:pPr marL="285750" indent="-285750">
              <a:spcAft>
                <a:spcPts val="200"/>
              </a:spcAft>
              <a:buClr>
                <a:srgbClr val="007770"/>
              </a:buClr>
              <a:buSzPct val="125000"/>
              <a:buFont typeface="Arial" panose="020B0604020202020204" pitchFamily="34" charset="0"/>
              <a:buChar char="•"/>
            </a:pPr>
            <a:r>
              <a:rPr lang="en-GB" b="0" dirty="0"/>
              <a:t>Commissioned services are often working in isolation of probation providers. </a:t>
            </a:r>
            <a:br>
              <a:rPr lang="en-GB" b="0" dirty="0"/>
            </a:br>
            <a:r>
              <a:rPr lang="en-GB" b="0" dirty="0"/>
              <a:t>We saw a lack of joint planning and joint delivery in all fieldwork sites. </a:t>
            </a:r>
            <a:endParaRPr lang="en-GB" dirty="0"/>
          </a:p>
          <a:p>
            <a:pPr marL="0" indent="0">
              <a:spcAft>
                <a:spcPts val="200"/>
              </a:spcAft>
            </a:pPr>
            <a:r>
              <a:rPr lang="en-GB" dirty="0">
                <a:solidFill>
                  <a:srgbClr val="3E1B59"/>
                </a:solidFill>
              </a:rPr>
              <a:t>Information exchange</a:t>
            </a:r>
          </a:p>
          <a:p>
            <a:pPr marL="285750" indent="-285750">
              <a:spcAft>
                <a:spcPts val="200"/>
              </a:spcAft>
              <a:buClr>
                <a:srgbClr val="007770"/>
              </a:buClr>
              <a:buSzPct val="125000"/>
              <a:buFont typeface="Arial" panose="020B0604020202020204" pitchFamily="34" charset="0"/>
              <a:buChar char="•"/>
            </a:pPr>
            <a:r>
              <a:rPr lang="en-GB" b="0" dirty="0"/>
              <a:t>Information about assessments, plans and progress is not exchanged effectively across agencies. Of the 60 cases we looked at only six included drugs services enough in the planning process and information about assessment was shared in only 12.</a:t>
            </a:r>
          </a:p>
          <a:p>
            <a:pPr marL="285750" indent="-285750">
              <a:spcAft>
                <a:spcPts val="200"/>
              </a:spcAft>
              <a:buClr>
                <a:srgbClr val="007770"/>
              </a:buClr>
              <a:buSzPct val="125000"/>
              <a:buFont typeface="Arial" panose="020B0604020202020204" pitchFamily="34" charset="0"/>
              <a:buChar char="•"/>
            </a:pPr>
            <a:r>
              <a:rPr lang="en-GB" b="0" dirty="0"/>
              <a:t>Recording is poor: with key pieces of information, such as test results or attendance at appointments, not clearly noted.</a:t>
            </a:r>
            <a:endParaRPr lang="en-GB" dirty="0"/>
          </a:p>
          <a:p>
            <a:pPr marL="0" indent="0">
              <a:spcAft>
                <a:spcPts val="200"/>
              </a:spcAft>
            </a:pPr>
            <a:r>
              <a:rPr lang="en-GB" dirty="0">
                <a:solidFill>
                  <a:srgbClr val="3E1B59"/>
                </a:solidFill>
              </a:rPr>
              <a:t>Specialism, co-location and integration</a:t>
            </a:r>
          </a:p>
          <a:p>
            <a:pPr marL="285750" indent="-285750">
              <a:spcAft>
                <a:spcPts val="200"/>
              </a:spcAft>
              <a:buClr>
                <a:srgbClr val="007770"/>
              </a:buClr>
              <a:buSzPct val="125000"/>
              <a:buFont typeface="Arial" panose="020B0604020202020204" pitchFamily="34" charset="0"/>
              <a:buChar char="•"/>
            </a:pPr>
            <a:r>
              <a:rPr lang="en-GB" b="0" dirty="0"/>
              <a:t>There are few specialist teams focussing on drugs (only 10% of probation providers said they had one) but where it happens, for example in IOM teams, co-location is welcomed.</a:t>
            </a:r>
          </a:p>
          <a:p>
            <a:pPr marL="285750" indent="-285750">
              <a:spcAft>
                <a:spcPts val="200"/>
              </a:spcAft>
              <a:buClr>
                <a:srgbClr val="007770"/>
              </a:buClr>
              <a:buSzPct val="125000"/>
              <a:buFont typeface="Arial" panose="020B0604020202020204" pitchFamily="34" charset="0"/>
              <a:buChar char="•"/>
            </a:pPr>
            <a:r>
              <a:rPr lang="en-GB" b="0" dirty="0"/>
              <a:t>Mental health is a key issue, despite impressive facilities in some areas, </a:t>
            </a:r>
            <a:br>
              <a:rPr lang="en-GB" b="0" dirty="0"/>
            </a:br>
            <a:r>
              <a:rPr lang="en-GB" b="0" dirty="0"/>
              <a:t>not enough people were getting help with their mental health. </a:t>
            </a:r>
          </a:p>
          <a:p>
            <a:pPr marL="285750" indent="-285750">
              <a:spcAft>
                <a:spcPts val="200"/>
              </a:spcAft>
              <a:buFont typeface="Arial" panose="020B0604020202020204" pitchFamily="34" charset="0"/>
              <a:buChar char="•"/>
            </a:pPr>
            <a:endParaRPr lang="en-GB" b="0" dirty="0"/>
          </a:p>
          <a:p>
            <a:pPr marL="285750" indent="-285750">
              <a:buFont typeface="Arial" panose="020B0604020202020204" pitchFamily="34" charset="0"/>
              <a:buChar char="•"/>
            </a:pPr>
            <a:endParaRPr lang="en-GB" sz="1300" dirty="0"/>
          </a:p>
          <a:p>
            <a:endParaRPr lang="en-GB" b="0" dirty="0"/>
          </a:p>
          <a:p>
            <a:pPr marL="0" lvl="1" indent="0">
              <a:spcBef>
                <a:spcPts val="1200"/>
              </a:spcBef>
              <a:buNone/>
            </a:pPr>
            <a:endParaRPr lang="en-GB" b="0" dirty="0"/>
          </a:p>
        </p:txBody>
      </p:sp>
      <p:pic>
        <p:nvPicPr>
          <p:cNvPr id="6" name="Picture 5">
            <a:extLst>
              <a:ext uri="{FF2B5EF4-FFF2-40B4-BE49-F238E27FC236}">
                <a16:creationId xmlns:a16="http://schemas.microsoft.com/office/drawing/2014/main" xmlns="" id="{01F86441-6515-401B-9B6D-51E96C47C25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2862" y="200913"/>
            <a:ext cx="1879136" cy="1040658"/>
          </a:xfrm>
          <a:prstGeom prst="rect">
            <a:avLst/>
          </a:prstGeom>
          <a:noFill/>
          <a:ln>
            <a:noFill/>
          </a:ln>
        </p:spPr>
      </p:pic>
      <p:sp>
        <p:nvSpPr>
          <p:cNvPr id="7" name="Freeform 3">
            <a:extLst>
              <a:ext uri="{FF2B5EF4-FFF2-40B4-BE49-F238E27FC236}">
                <a16:creationId xmlns:a16="http://schemas.microsoft.com/office/drawing/2014/main" xmlns="" id="{0969D4C6-237C-4493-9FA9-3D1DFD3AB81C}"/>
              </a:ext>
            </a:extLst>
          </p:cNvPr>
          <p:cNvSpPr/>
          <p:nvPr/>
        </p:nvSpPr>
        <p:spPr>
          <a:xfrm>
            <a:off x="1795549" y="6401488"/>
            <a:ext cx="7348451" cy="456250"/>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rgbClr val="3E1B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600" dirty="0"/>
          </a:p>
        </p:txBody>
      </p:sp>
      <p:sp>
        <p:nvSpPr>
          <p:cNvPr id="8" name="Right Triangle 7">
            <a:extLst>
              <a:ext uri="{FF2B5EF4-FFF2-40B4-BE49-F238E27FC236}">
                <a16:creationId xmlns:a16="http://schemas.microsoft.com/office/drawing/2014/main" xmlns="" id="{193B2910-B182-4CB5-9231-094E99B727DE}"/>
              </a:ext>
            </a:extLst>
          </p:cNvPr>
          <p:cNvSpPr/>
          <p:nvPr/>
        </p:nvSpPr>
        <p:spPr>
          <a:xfrm>
            <a:off x="0" y="6010101"/>
            <a:ext cx="4695159" cy="847637"/>
          </a:xfrm>
          <a:prstGeom prst="rtTriangle">
            <a:avLst/>
          </a:prstGeom>
          <a:solidFill>
            <a:srgbClr val="0077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ight Triangle 8">
            <a:extLst>
              <a:ext uri="{FF2B5EF4-FFF2-40B4-BE49-F238E27FC236}">
                <a16:creationId xmlns:a16="http://schemas.microsoft.com/office/drawing/2014/main" xmlns="" id="{9124AD0F-8B6A-4919-9C84-FC62B276D753}"/>
              </a:ext>
            </a:extLst>
          </p:cNvPr>
          <p:cNvSpPr/>
          <p:nvPr/>
        </p:nvSpPr>
        <p:spPr>
          <a:xfrm>
            <a:off x="-1" y="6266791"/>
            <a:ext cx="3283527" cy="592789"/>
          </a:xfrm>
          <a:prstGeom prst="rtTriangle">
            <a:avLst/>
          </a:prstGeom>
          <a:solidFill>
            <a:srgbClr val="4D4E53">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TextBox 9">
            <a:extLst>
              <a:ext uri="{FF2B5EF4-FFF2-40B4-BE49-F238E27FC236}">
                <a16:creationId xmlns:a16="http://schemas.microsoft.com/office/drawing/2014/main" xmlns="" id="{E68C3C14-0F7C-4DCA-B47C-87F22B1B3E2E}"/>
              </a:ext>
            </a:extLst>
          </p:cNvPr>
          <p:cNvSpPr txBox="1"/>
          <p:nvPr/>
        </p:nvSpPr>
        <p:spPr>
          <a:xfrm>
            <a:off x="159391" y="313136"/>
            <a:ext cx="2098033" cy="742389"/>
          </a:xfrm>
          <a:prstGeom prst="rect">
            <a:avLst/>
          </a:prstGeom>
          <a:solidFill>
            <a:schemeClr val="bg1">
              <a:alpha val="60000"/>
            </a:schemeClr>
          </a:solidFill>
        </p:spPr>
        <p:txBody>
          <a:bodyPr wrap="square" rtlCol="0">
            <a:spAutoFit/>
          </a:bodyPr>
          <a:lstStyle/>
          <a:p>
            <a:endParaRPr lang="en-GB" dirty="0"/>
          </a:p>
        </p:txBody>
      </p:sp>
      <p:sp>
        <p:nvSpPr>
          <p:cNvPr id="11" name="TextBox 10">
            <a:extLst>
              <a:ext uri="{FF2B5EF4-FFF2-40B4-BE49-F238E27FC236}">
                <a16:creationId xmlns:a16="http://schemas.microsoft.com/office/drawing/2014/main" xmlns="" id="{61BDC512-B3F3-47B0-B5DB-4C16E2FA9F0B}"/>
              </a:ext>
            </a:extLst>
          </p:cNvPr>
          <p:cNvSpPr txBox="1"/>
          <p:nvPr/>
        </p:nvSpPr>
        <p:spPr>
          <a:xfrm>
            <a:off x="7021192" y="287116"/>
            <a:ext cx="2098033" cy="742389"/>
          </a:xfrm>
          <a:prstGeom prst="rect">
            <a:avLst/>
          </a:prstGeom>
          <a:solidFill>
            <a:schemeClr val="bg1">
              <a:alpha val="60000"/>
            </a:schemeClr>
          </a:solidFill>
        </p:spPr>
        <p:txBody>
          <a:bodyPr wrap="square" rtlCol="0">
            <a:spAutoFit/>
          </a:bodyPr>
          <a:lstStyle/>
          <a:p>
            <a:endParaRPr lang="en-GB" dirty="0"/>
          </a:p>
        </p:txBody>
      </p:sp>
    </p:spTree>
    <p:extLst>
      <p:ext uri="{BB962C8B-B14F-4D97-AF65-F5344CB8AC3E}">
        <p14:creationId xmlns:p14="http://schemas.microsoft.com/office/powerpoint/2010/main" val="153075393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extLst>
    <a:ext uri="{05A4C25C-085E-4340-85A3-A5531E510DB2}">
      <thm15:themeFamily xmlns:thm15="http://schemas.microsoft.com/office/thememl/2012/main" name="2019 New Logo presentation template.pptx" id="{C065351C-950E-4335-942D-9C1238800DC0}" vid="{F8B691A3-8869-452C-9914-965BDA0358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9ED8B26101BCA41B8CAA9C7D0CAB250" ma:contentTypeVersion="13" ma:contentTypeDescription="Create a new document." ma:contentTypeScope="" ma:versionID="86d677beb8d50e2690f0504624ede66f">
  <xsd:schema xmlns:xsd="http://www.w3.org/2001/XMLSchema" xmlns:xs="http://www.w3.org/2001/XMLSchema" xmlns:p="http://schemas.microsoft.com/office/2006/metadata/properties" xmlns:ns3="eba624c0-40c3-4cca-abda-92d66bdf49ec" xmlns:ns4="07eca7b1-41cf-405d-ab9b-9852a2089dc6" targetNamespace="http://schemas.microsoft.com/office/2006/metadata/properties" ma:root="true" ma:fieldsID="985693c06effcfa359131b405cddc941" ns3:_="" ns4:_="">
    <xsd:import namespace="eba624c0-40c3-4cca-abda-92d66bdf49ec"/>
    <xsd:import namespace="07eca7b1-41cf-405d-ab9b-9852a2089dc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EventHashCode" minOccurs="0"/>
                <xsd:element ref="ns4:MediaServiceGenerationTime" minOccurs="0"/>
                <xsd:element ref="ns4:MediaServiceDateTaken" minOccurs="0"/>
                <xsd:element ref="ns4:MediaServiceAutoKeyPoints" minOccurs="0"/>
                <xsd:element ref="ns4:MediaServiceKeyPoints" minOccurs="0"/>
                <xsd:element ref="ns4:MediaServiceOCR"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a624c0-40c3-4cca-abda-92d66bdf49e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7eca7b1-41cf-405d-ab9b-9852a2089dc6"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58B6954-66A0-40D4-A2D3-5342B4ACE2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a624c0-40c3-4cca-abda-92d66bdf49ec"/>
    <ds:schemaRef ds:uri="07eca7b1-41cf-405d-ab9b-9852a2089d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6F8CD87-AEB9-4606-A225-38824D281A20}">
  <ds:schemaRefs>
    <ds:schemaRef ds:uri="http://schemas.microsoft.com/sharepoint/v3/contenttype/forms"/>
  </ds:schemaRefs>
</ds:datastoreItem>
</file>

<file path=customXml/itemProps3.xml><?xml version="1.0" encoding="utf-8"?>
<ds:datastoreItem xmlns:ds="http://schemas.openxmlformats.org/officeDocument/2006/customXml" ds:itemID="{7983B231-CBD4-4E7B-886B-F7B48BC75718}">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eba624c0-40c3-4cca-abda-92d66bdf49ec"/>
    <ds:schemaRef ds:uri="http://schemas.openxmlformats.org/package/2006/metadata/core-properties"/>
    <ds:schemaRef ds:uri="07eca7b1-41cf-405d-ab9b-9852a2089dc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2019 New Logo presentation template</Template>
  <TotalTime>37010</TotalTime>
  <Words>834</Words>
  <Application>Microsoft Office PowerPoint</Application>
  <PresentationFormat>On-screen Show (4:3)</PresentationFormat>
  <Paragraphs>217</Paragraphs>
  <Slides>23</Slides>
  <Notes>23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ＭＳ Ｐゴシック</vt:lpstr>
      <vt:lpstr>Arial</vt:lpstr>
      <vt:lpstr>Calibri</vt:lpstr>
      <vt:lpstr>Franklin Gothic Book</vt:lpstr>
      <vt:lpstr>Franklin Gothic Medium</vt:lpstr>
      <vt:lpstr>Tahoma</vt:lpstr>
      <vt:lpstr>Tunga</vt:lpstr>
      <vt:lpstr>Wingdings</vt:lpstr>
      <vt:lpstr>Angles</vt:lpstr>
      <vt:lpstr>PowerPoint Presentation</vt:lpstr>
      <vt:lpstr>Drug use, crime and probation   </vt:lpstr>
      <vt:lpstr>Inspection methodology   </vt:lpstr>
      <vt:lpstr>quantitative data</vt:lpstr>
      <vt:lpstr>Inspection Outline:  Fieldwork sites</vt:lpstr>
      <vt:lpstr>Key themes</vt:lpstr>
      <vt:lpstr>Strategy and policy context</vt:lpstr>
      <vt:lpstr>court work</vt:lpstr>
      <vt:lpstr> Partnerships </vt:lpstr>
      <vt:lpstr>Casework </vt:lpstr>
      <vt:lpstr>Trends in drug rehabilitation requirements since 2005</vt:lpstr>
      <vt:lpstr>Drug rehabilitation requirement use and outcomes </vt:lpstr>
      <vt:lpstr>Drug testing</vt:lpstr>
      <vt:lpstr>RESETTLEMENT – poor continuity after release</vt:lpstr>
      <vt:lpstr>Resettlement – key findings</vt:lpstr>
      <vt:lpstr>Resettlement feedback</vt:lpstr>
      <vt:lpstr>Safety and wellbeing – ellie’s story</vt:lpstr>
      <vt:lpstr>KELLY’s STORY</vt:lpstr>
      <vt:lpstr>Key Findings:  Reducing Harms </vt:lpstr>
      <vt:lpstr>Summary of Recommendations </vt:lpstr>
      <vt:lpstr>Summary of  Recommendations </vt:lpstr>
      <vt:lpstr>Next steps</vt:lpstr>
      <vt:lpstr>And if we get this right?</vt:lpstr>
    </vt:vector>
  </TitlesOfParts>
  <Company>HMI Probation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ShaDowing Scheme for prospective BAME applicants</dc:title>
  <dc:creator>Baker, Marc (HMI Probation)</dc:creator>
  <cp:lastModifiedBy>peter</cp:lastModifiedBy>
  <cp:revision>144</cp:revision>
  <dcterms:created xsi:type="dcterms:W3CDTF">2020-10-12T10:39:21Z</dcterms:created>
  <dcterms:modified xsi:type="dcterms:W3CDTF">2021-10-08T10:16:41Z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0x010100B9ED8B26101BCA41B8CAA9C7D0CAB250</vt:lpwstr>
  </property>
</Properties>
</file>